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383" r:id="rId3"/>
    <p:sldId id="380" r:id="rId4"/>
    <p:sldId id="269" r:id="rId5"/>
    <p:sldId id="258" r:id="rId6"/>
    <p:sldId id="265" r:id="rId7"/>
    <p:sldId id="271" r:id="rId8"/>
    <p:sldId id="273" r:id="rId9"/>
    <p:sldId id="396" r:id="rId10"/>
    <p:sldId id="393" r:id="rId11"/>
    <p:sldId id="394" r:id="rId12"/>
    <p:sldId id="395" r:id="rId13"/>
    <p:sldId id="397" r:id="rId14"/>
    <p:sldId id="586" r:id="rId15"/>
    <p:sldId id="386" r:id="rId16"/>
    <p:sldId id="259" r:id="rId17"/>
    <p:sldId id="260" r:id="rId18"/>
    <p:sldId id="261" r:id="rId19"/>
    <p:sldId id="263" r:id="rId20"/>
    <p:sldId id="398" r:id="rId21"/>
    <p:sldId id="400" r:id="rId22"/>
    <p:sldId id="399" r:id="rId23"/>
    <p:sldId id="370" r:id="rId24"/>
    <p:sldId id="401" r:id="rId25"/>
    <p:sldId id="402" r:id="rId26"/>
    <p:sldId id="266" r:id="rId27"/>
    <p:sldId id="303" r:id="rId28"/>
    <p:sldId id="268" r:id="rId29"/>
    <p:sldId id="328" r:id="rId30"/>
    <p:sldId id="587" r:id="rId31"/>
    <p:sldId id="403" r:id="rId32"/>
    <p:sldId id="405" r:id="rId33"/>
    <p:sldId id="404" r:id="rId34"/>
    <p:sldId id="407" r:id="rId35"/>
    <p:sldId id="411" r:id="rId36"/>
    <p:sldId id="406" r:id="rId37"/>
    <p:sldId id="408" r:id="rId38"/>
    <p:sldId id="409" r:id="rId39"/>
    <p:sldId id="585" r:id="rId40"/>
    <p:sldId id="389" r:id="rId41"/>
    <p:sldId id="317" r:id="rId42"/>
    <p:sldId id="331" r:id="rId43"/>
    <p:sldId id="378" r:id="rId44"/>
    <p:sldId id="599" r:id="rId45"/>
    <p:sldId id="318" r:id="rId46"/>
    <p:sldId id="329" r:id="rId47"/>
    <p:sldId id="330" r:id="rId48"/>
    <p:sldId id="568" r:id="rId49"/>
    <p:sldId id="569" r:id="rId50"/>
    <p:sldId id="570" r:id="rId51"/>
    <p:sldId id="571" r:id="rId52"/>
    <p:sldId id="572" r:id="rId53"/>
    <p:sldId id="573" r:id="rId54"/>
    <p:sldId id="574" r:id="rId55"/>
    <p:sldId id="575" r:id="rId56"/>
    <p:sldId id="576" r:id="rId57"/>
    <p:sldId id="577" r:id="rId58"/>
    <p:sldId id="578" r:id="rId59"/>
    <p:sldId id="579" r:id="rId60"/>
    <p:sldId id="580" r:id="rId61"/>
    <p:sldId id="581" r:id="rId62"/>
    <p:sldId id="589" r:id="rId63"/>
    <p:sldId id="612" r:id="rId64"/>
    <p:sldId id="387" r:id="rId65"/>
    <p:sldId id="613" r:id="rId66"/>
    <p:sldId id="313" r:id="rId67"/>
    <p:sldId id="584" r:id="rId68"/>
    <p:sldId id="593" r:id="rId69"/>
    <p:sldId id="523" r:id="rId70"/>
    <p:sldId id="598" r:id="rId71"/>
    <p:sldId id="325" r:id="rId72"/>
    <p:sldId id="326" r:id="rId73"/>
    <p:sldId id="327" r:id="rId74"/>
    <p:sldId id="582" r:id="rId75"/>
    <p:sldId id="583" r:id="rId76"/>
    <p:sldId id="590" r:id="rId77"/>
    <p:sldId id="594" r:id="rId78"/>
    <p:sldId id="591" r:id="rId79"/>
    <p:sldId id="616" r:id="rId80"/>
    <p:sldId id="618" r:id="rId81"/>
    <p:sldId id="592" r:id="rId82"/>
    <p:sldId id="607" r:id="rId83"/>
    <p:sldId id="391" r:id="rId84"/>
    <p:sldId id="414" r:id="rId85"/>
    <p:sldId id="418" r:id="rId86"/>
    <p:sldId id="416" r:id="rId87"/>
    <p:sldId id="415" r:id="rId88"/>
    <p:sldId id="417" r:id="rId89"/>
    <p:sldId id="615" r:id="rId90"/>
    <p:sldId id="595" r:id="rId91"/>
    <p:sldId id="596" r:id="rId92"/>
    <p:sldId id="608" r:id="rId93"/>
    <p:sldId id="609" r:id="rId94"/>
    <p:sldId id="610" r:id="rId95"/>
    <p:sldId id="611" r:id="rId96"/>
    <p:sldId id="412" r:id="rId97"/>
    <p:sldId id="588" r:id="rId98"/>
    <p:sldId id="600" r:id="rId99"/>
    <p:sldId id="602" r:id="rId100"/>
    <p:sldId id="603" r:id="rId101"/>
    <p:sldId id="604" r:id="rId102"/>
    <p:sldId id="605" r:id="rId103"/>
    <p:sldId id="606" r:id="rId104"/>
    <p:sldId id="410" r:id="rId105"/>
    <p:sldId id="335" r:id="rId106"/>
    <p:sldId id="340" r:id="rId107"/>
    <p:sldId id="413" r:id="rId108"/>
    <p:sldId id="368" r:id="rId10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E6639DCD-94FD-49A0-99F1-6BC3C0FD3DA1}">
          <p14:sldIdLst>
            <p14:sldId id="256"/>
          </p14:sldIdLst>
        </p14:section>
        <p14:section name="Computadoras" id="{2B2455BC-D9B7-4851-B54B-1A1E2C4E85FE}">
          <p14:sldIdLst>
            <p14:sldId id="383"/>
            <p14:sldId id="380"/>
            <p14:sldId id="269"/>
            <p14:sldId id="258"/>
            <p14:sldId id="265"/>
            <p14:sldId id="271"/>
            <p14:sldId id="273"/>
            <p14:sldId id="396"/>
            <p14:sldId id="393"/>
            <p14:sldId id="394"/>
            <p14:sldId id="395"/>
            <p14:sldId id="397"/>
            <p14:sldId id="586"/>
            <p14:sldId id="386"/>
            <p14:sldId id="259"/>
            <p14:sldId id="260"/>
            <p14:sldId id="261"/>
            <p14:sldId id="263"/>
          </p14:sldIdLst>
        </p14:section>
        <p14:section name="Programa Informático" id="{5369A6F2-0A26-4BA4-A8FE-FCBE3469F244}">
          <p14:sldIdLst>
            <p14:sldId id="398"/>
            <p14:sldId id="400"/>
            <p14:sldId id="399"/>
            <p14:sldId id="370"/>
            <p14:sldId id="401"/>
            <p14:sldId id="402"/>
            <p14:sldId id="266"/>
            <p14:sldId id="303"/>
            <p14:sldId id="268"/>
            <p14:sldId id="328"/>
            <p14:sldId id="587"/>
            <p14:sldId id="403"/>
            <p14:sldId id="405"/>
            <p14:sldId id="404"/>
            <p14:sldId id="407"/>
            <p14:sldId id="411"/>
            <p14:sldId id="406"/>
            <p14:sldId id="408"/>
            <p14:sldId id="409"/>
            <p14:sldId id="585"/>
            <p14:sldId id="389"/>
            <p14:sldId id="317"/>
            <p14:sldId id="331"/>
            <p14:sldId id="378"/>
            <p14:sldId id="599"/>
            <p14:sldId id="318"/>
            <p14:sldId id="329"/>
            <p14:sldId id="330"/>
            <p14:sldId id="568"/>
            <p14:sldId id="569"/>
            <p14:sldId id="570"/>
            <p14:sldId id="571"/>
            <p14:sldId id="572"/>
            <p14:sldId id="573"/>
            <p14:sldId id="574"/>
            <p14:sldId id="575"/>
            <p14:sldId id="576"/>
            <p14:sldId id="577"/>
            <p14:sldId id="578"/>
            <p14:sldId id="579"/>
            <p14:sldId id="580"/>
            <p14:sldId id="581"/>
            <p14:sldId id="589"/>
            <p14:sldId id="612"/>
          </p14:sldIdLst>
        </p14:section>
        <p14:section name="Ingeniería Software" id="{46B6FE35-B2CE-4285-A6C1-2AE9E70F65D9}">
          <p14:sldIdLst>
            <p14:sldId id="387"/>
            <p14:sldId id="613"/>
            <p14:sldId id="313"/>
            <p14:sldId id="584"/>
            <p14:sldId id="593"/>
            <p14:sldId id="523"/>
            <p14:sldId id="598"/>
            <p14:sldId id="325"/>
            <p14:sldId id="326"/>
            <p14:sldId id="327"/>
            <p14:sldId id="582"/>
            <p14:sldId id="583"/>
            <p14:sldId id="590"/>
            <p14:sldId id="594"/>
            <p14:sldId id="591"/>
            <p14:sldId id="616"/>
            <p14:sldId id="618"/>
            <p14:sldId id="592"/>
            <p14:sldId id="607"/>
            <p14:sldId id="391"/>
            <p14:sldId id="414"/>
            <p14:sldId id="418"/>
            <p14:sldId id="416"/>
            <p14:sldId id="415"/>
            <p14:sldId id="417"/>
            <p14:sldId id="615"/>
            <p14:sldId id="595"/>
            <p14:sldId id="596"/>
            <p14:sldId id="608"/>
            <p14:sldId id="609"/>
            <p14:sldId id="610"/>
            <p14:sldId id="611"/>
            <p14:sldId id="412"/>
            <p14:sldId id="588"/>
            <p14:sldId id="600"/>
            <p14:sldId id="602"/>
            <p14:sldId id="603"/>
            <p14:sldId id="604"/>
            <p14:sldId id="605"/>
            <p14:sldId id="606"/>
            <p14:sldId id="410"/>
            <p14:sldId id="335"/>
            <p14:sldId id="340"/>
            <p14:sldId id="413"/>
            <p14:sldId id="3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CCFF"/>
    <a:srgbClr val="003366"/>
    <a:srgbClr val="FF9966"/>
    <a:srgbClr val="6699FF"/>
    <a:srgbClr val="006600"/>
    <a:srgbClr val="003300"/>
    <a:srgbClr val="FFCCCC"/>
    <a:srgbClr val="4DE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587302-361B-466A-B11D-E58697C7DBEB}" v="3774" dt="2020-02-19T16:35:09.901"/>
    <p1510:client id="{96624C4F-0028-4164-AEAD-2D778E37118E}" v="291" dt="2020-02-20T08:14:53.31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371" autoAdjust="0"/>
  </p:normalViewPr>
  <p:slideViewPr>
    <p:cSldViewPr>
      <p:cViewPr varScale="1">
        <p:scale>
          <a:sx n="73" d="100"/>
          <a:sy n="73" d="100"/>
        </p:scale>
        <p:origin x="1484" y="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0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Ángel Campos Méndez" userId="402d5bdf62ce6c12" providerId="LiveId" clId="{60587302-361B-466A-B11D-E58697C7DBEB}"/>
    <pc:docChg chg="undo custSel addSld delSld modSld sldOrd modMainMaster addSection modSection">
      <pc:chgData name="Miguel Ángel Campos Méndez" userId="402d5bdf62ce6c12" providerId="LiveId" clId="{60587302-361B-466A-B11D-E58697C7DBEB}" dt="2020-02-19T19:53:32.251" v="10100" actId="47"/>
      <pc:docMkLst>
        <pc:docMk/>
      </pc:docMkLst>
      <pc:sldChg chg="ord">
        <pc:chgData name="Miguel Ángel Campos Méndez" userId="402d5bdf62ce6c12" providerId="LiveId" clId="{60587302-361B-466A-B11D-E58697C7DBEB}" dt="2020-02-18T12:29:22.911" v="1820"/>
        <pc:sldMkLst>
          <pc:docMk/>
          <pc:sldMk cId="0" sldId="259"/>
        </pc:sldMkLst>
      </pc:sldChg>
      <pc:sldChg chg="ord">
        <pc:chgData name="Miguel Ángel Campos Méndez" userId="402d5bdf62ce6c12" providerId="LiveId" clId="{60587302-361B-466A-B11D-E58697C7DBEB}" dt="2020-02-18T12:29:22.911" v="1820"/>
        <pc:sldMkLst>
          <pc:docMk/>
          <pc:sldMk cId="0" sldId="260"/>
        </pc:sldMkLst>
      </pc:sldChg>
      <pc:sldChg chg="modSp ord">
        <pc:chgData name="Miguel Ángel Campos Méndez" userId="402d5bdf62ce6c12" providerId="LiveId" clId="{60587302-361B-466A-B11D-E58697C7DBEB}" dt="2020-02-18T12:29:22.911" v="1820"/>
        <pc:sldMkLst>
          <pc:docMk/>
          <pc:sldMk cId="0" sldId="261"/>
        </pc:sldMkLst>
        <pc:spChg chg="mod">
          <ac:chgData name="Miguel Ángel Campos Méndez" userId="402d5bdf62ce6c12" providerId="LiveId" clId="{60587302-361B-466A-B11D-E58697C7DBEB}" dt="2020-02-15T11:11:30.506" v="3" actId="27636"/>
          <ac:spMkLst>
            <pc:docMk/>
            <pc:sldMk cId="0" sldId="261"/>
            <ac:spMk id="3" creationId="{00000000-0000-0000-0000-000000000000}"/>
          </ac:spMkLst>
        </pc:spChg>
      </pc:sldChg>
      <pc:sldChg chg="modSp ord">
        <pc:chgData name="Miguel Ángel Campos Méndez" userId="402d5bdf62ce6c12" providerId="LiveId" clId="{60587302-361B-466A-B11D-E58697C7DBEB}" dt="2020-02-18T12:29:22.911" v="1820"/>
        <pc:sldMkLst>
          <pc:docMk/>
          <pc:sldMk cId="0" sldId="263"/>
        </pc:sldMkLst>
        <pc:spChg chg="mod">
          <ac:chgData name="Miguel Ángel Campos Méndez" userId="402d5bdf62ce6c12" providerId="LiveId" clId="{60587302-361B-466A-B11D-E58697C7DBEB}" dt="2020-02-15T11:11:30.556" v="4" actId="27636"/>
          <ac:spMkLst>
            <pc:docMk/>
            <pc:sldMk cId="0" sldId="263"/>
            <ac:spMk id="3" creationId="{00000000-0000-0000-0000-000000000000}"/>
          </ac:spMkLst>
        </pc:spChg>
      </pc:sldChg>
      <pc:sldChg chg="modSp ord">
        <pc:chgData name="Miguel Ángel Campos Méndez" userId="402d5bdf62ce6c12" providerId="LiveId" clId="{60587302-361B-466A-B11D-E58697C7DBEB}" dt="2020-02-18T13:00:28.441" v="3391"/>
        <pc:sldMkLst>
          <pc:docMk/>
          <pc:sldMk cId="0" sldId="266"/>
        </pc:sldMkLst>
        <pc:spChg chg="mod">
          <ac:chgData name="Miguel Ángel Campos Méndez" userId="402d5bdf62ce6c12" providerId="LiveId" clId="{60587302-361B-466A-B11D-E58697C7DBEB}" dt="2020-02-15T11:11:30.464" v="2" actId="27636"/>
          <ac:spMkLst>
            <pc:docMk/>
            <pc:sldMk cId="0" sldId="266"/>
            <ac:spMk id="3" creationId="{00000000-0000-0000-0000-000000000000}"/>
          </ac:spMkLst>
        </pc:spChg>
      </pc:sldChg>
      <pc:sldChg chg="ord">
        <pc:chgData name="Miguel Ángel Campos Méndez" userId="402d5bdf62ce6c12" providerId="LiveId" clId="{60587302-361B-466A-B11D-E58697C7DBEB}" dt="2020-02-18T13:00:53.794" v="3393"/>
        <pc:sldMkLst>
          <pc:docMk/>
          <pc:sldMk cId="0" sldId="268"/>
        </pc:sldMkLst>
      </pc:sldChg>
      <pc:sldChg chg="addSp delSp modSp delAnim">
        <pc:chgData name="Miguel Ángel Campos Méndez" userId="402d5bdf62ce6c12" providerId="LiveId" clId="{60587302-361B-466A-B11D-E58697C7DBEB}" dt="2020-02-18T12:23:16.202" v="1537" actId="1076"/>
        <pc:sldMkLst>
          <pc:docMk/>
          <pc:sldMk cId="0" sldId="273"/>
        </pc:sldMkLst>
        <pc:spChg chg="mod">
          <ac:chgData name="Miguel Ángel Campos Méndez" userId="402d5bdf62ce6c12" providerId="LiveId" clId="{60587302-361B-466A-B11D-E58697C7DBEB}" dt="2020-02-18T12:22:47.861" v="1533" actId="27636"/>
          <ac:spMkLst>
            <pc:docMk/>
            <pc:sldMk cId="0" sldId="273"/>
            <ac:spMk id="3" creationId="{00000000-0000-0000-0000-000000000000}"/>
          </ac:spMkLst>
        </pc:spChg>
        <pc:spChg chg="del">
          <ac:chgData name="Miguel Ángel Campos Méndez" userId="402d5bdf62ce6c12" providerId="LiveId" clId="{60587302-361B-466A-B11D-E58697C7DBEB}" dt="2020-02-18T12:06:50.806" v="12" actId="478"/>
          <ac:spMkLst>
            <pc:docMk/>
            <pc:sldMk cId="0" sldId="273"/>
            <ac:spMk id="15" creationId="{00000000-0000-0000-0000-000000000000}"/>
          </ac:spMkLst>
        </pc:spChg>
        <pc:spChg chg="del">
          <ac:chgData name="Miguel Ángel Campos Méndez" userId="402d5bdf62ce6c12" providerId="LiveId" clId="{60587302-361B-466A-B11D-E58697C7DBEB}" dt="2020-02-18T12:06:50.806" v="12" actId="478"/>
          <ac:spMkLst>
            <pc:docMk/>
            <pc:sldMk cId="0" sldId="273"/>
            <ac:spMk id="16" creationId="{00000000-0000-0000-0000-000000000000}"/>
          </ac:spMkLst>
        </pc:spChg>
        <pc:spChg chg="del">
          <ac:chgData name="Miguel Ángel Campos Méndez" userId="402d5bdf62ce6c12" providerId="LiveId" clId="{60587302-361B-466A-B11D-E58697C7DBEB}" dt="2020-02-18T12:06:50.806" v="12" actId="478"/>
          <ac:spMkLst>
            <pc:docMk/>
            <pc:sldMk cId="0" sldId="273"/>
            <ac:spMk id="23" creationId="{00000000-0000-0000-0000-000000000000}"/>
          </ac:spMkLst>
        </pc:spChg>
        <pc:spChg chg="del">
          <ac:chgData name="Miguel Ángel Campos Méndez" userId="402d5bdf62ce6c12" providerId="LiveId" clId="{60587302-361B-466A-B11D-E58697C7DBEB}" dt="2020-02-18T12:06:50.806" v="12" actId="478"/>
          <ac:spMkLst>
            <pc:docMk/>
            <pc:sldMk cId="0" sldId="273"/>
            <ac:spMk id="24" creationId="{00000000-0000-0000-0000-000000000000}"/>
          </ac:spMkLst>
        </pc:spChg>
        <pc:grpChg chg="del">
          <ac:chgData name="Miguel Ángel Campos Méndez" userId="402d5bdf62ce6c12" providerId="LiveId" clId="{60587302-361B-466A-B11D-E58697C7DBEB}" dt="2020-02-18T12:06:50.806" v="12" actId="478"/>
          <ac:grpSpMkLst>
            <pc:docMk/>
            <pc:sldMk cId="0" sldId="273"/>
            <ac:grpSpMk id="14" creationId="{00000000-0000-0000-0000-000000000000}"/>
          </ac:grpSpMkLst>
        </pc:grpChg>
        <pc:graphicFrameChg chg="del">
          <ac:chgData name="Miguel Ángel Campos Méndez" userId="402d5bdf62ce6c12" providerId="LiveId" clId="{60587302-361B-466A-B11D-E58697C7DBEB}" dt="2020-02-18T12:06:50.806" v="12" actId="478"/>
          <ac:graphicFrameMkLst>
            <pc:docMk/>
            <pc:sldMk cId="0" sldId="273"/>
            <ac:graphicFrameMk id="22" creationId="{00000000-0000-0000-0000-000000000000}"/>
          </ac:graphicFrameMkLst>
        </pc:graphicFrameChg>
        <pc:picChg chg="add mod">
          <ac:chgData name="Miguel Ángel Campos Méndez" userId="402d5bdf62ce6c12" providerId="LiveId" clId="{60587302-361B-466A-B11D-E58697C7DBEB}" dt="2020-02-18T12:23:06.359" v="1535" actId="1076"/>
          <ac:picMkLst>
            <pc:docMk/>
            <pc:sldMk cId="0" sldId="273"/>
            <ac:picMk id="17" creationId="{3CA2B7A6-E48B-446A-89BB-5F7125BC4A6E}"/>
          </ac:picMkLst>
        </pc:picChg>
        <pc:picChg chg="add mod">
          <ac:chgData name="Miguel Ángel Campos Méndez" userId="402d5bdf62ce6c12" providerId="LiveId" clId="{60587302-361B-466A-B11D-E58697C7DBEB}" dt="2020-02-18T12:23:16.202" v="1537" actId="1076"/>
          <ac:picMkLst>
            <pc:docMk/>
            <pc:sldMk cId="0" sldId="273"/>
            <ac:picMk id="19" creationId="{EE1E99F5-9582-4E48-93E0-077A9F8677A6}"/>
          </ac:picMkLst>
        </pc:picChg>
        <pc:cxnChg chg="del">
          <ac:chgData name="Miguel Ángel Campos Méndez" userId="402d5bdf62ce6c12" providerId="LiveId" clId="{60587302-361B-466A-B11D-E58697C7DBEB}" dt="2020-02-18T12:06:50.806" v="12" actId="478"/>
          <ac:cxnSpMkLst>
            <pc:docMk/>
            <pc:sldMk cId="0" sldId="273"/>
            <ac:cxnSpMk id="18" creationId="{00000000-0000-0000-0000-000000000000}"/>
          </ac:cxnSpMkLst>
        </pc:cxnChg>
      </pc:sldChg>
      <pc:sldChg chg="ord">
        <pc:chgData name="Miguel Ángel Campos Méndez" userId="402d5bdf62ce6c12" providerId="LiveId" clId="{60587302-361B-466A-B11D-E58697C7DBEB}" dt="2020-02-18T13:00:28.441" v="3391"/>
        <pc:sldMkLst>
          <pc:docMk/>
          <pc:sldMk cId="0" sldId="303"/>
        </pc:sldMkLst>
      </pc:sldChg>
      <pc:sldChg chg="del">
        <pc:chgData name="Miguel Ángel Campos Méndez" userId="402d5bdf62ce6c12" providerId="LiveId" clId="{60587302-361B-466A-B11D-E58697C7DBEB}" dt="2020-02-18T13:13:07.280" v="4436" actId="47"/>
        <pc:sldMkLst>
          <pc:docMk/>
          <pc:sldMk cId="0" sldId="305"/>
        </pc:sldMkLst>
      </pc:sldChg>
      <pc:sldChg chg="del modTransition">
        <pc:chgData name="Miguel Ángel Campos Méndez" userId="402d5bdf62ce6c12" providerId="LiveId" clId="{60587302-361B-466A-B11D-E58697C7DBEB}" dt="2020-02-18T16:59:58.191" v="5268" actId="47"/>
        <pc:sldMkLst>
          <pc:docMk/>
          <pc:sldMk cId="0" sldId="309"/>
        </pc:sldMkLst>
      </pc:sldChg>
      <pc:sldChg chg="del">
        <pc:chgData name="Miguel Ángel Campos Méndez" userId="402d5bdf62ce6c12" providerId="LiveId" clId="{60587302-361B-466A-B11D-E58697C7DBEB}" dt="2020-02-18T12:44:15.617" v="2362" actId="47"/>
        <pc:sldMkLst>
          <pc:docMk/>
          <pc:sldMk cId="0" sldId="310"/>
        </pc:sldMkLst>
      </pc:sldChg>
      <pc:sldChg chg="ord">
        <pc:chgData name="Miguel Ángel Campos Méndez" userId="402d5bdf62ce6c12" providerId="LiveId" clId="{60587302-361B-466A-B11D-E58697C7DBEB}" dt="2020-02-18T19:14:25.717" v="6528"/>
        <pc:sldMkLst>
          <pc:docMk/>
          <pc:sldMk cId="0" sldId="313"/>
        </pc:sldMkLst>
      </pc:sldChg>
      <pc:sldChg chg="del modTransition">
        <pc:chgData name="Miguel Ángel Campos Méndez" userId="402d5bdf62ce6c12" providerId="LiveId" clId="{60587302-361B-466A-B11D-E58697C7DBEB}" dt="2020-02-18T16:59:58.191" v="5268" actId="47"/>
        <pc:sldMkLst>
          <pc:docMk/>
          <pc:sldMk cId="0" sldId="316"/>
        </pc:sldMkLst>
      </pc:sldChg>
      <pc:sldChg chg="modSp add">
        <pc:chgData name="Miguel Ángel Campos Méndez" userId="402d5bdf62ce6c12" providerId="LiveId" clId="{60587302-361B-466A-B11D-E58697C7DBEB}" dt="2020-02-19T15:57:44.306" v="8198" actId="20577"/>
        <pc:sldMkLst>
          <pc:docMk/>
          <pc:sldMk cId="0" sldId="325"/>
        </pc:sldMkLst>
        <pc:spChg chg="mod">
          <ac:chgData name="Miguel Ángel Campos Méndez" userId="402d5bdf62ce6c12" providerId="LiveId" clId="{60587302-361B-466A-B11D-E58697C7DBEB}" dt="2020-02-19T15:57:44.306" v="8198" actId="20577"/>
          <ac:spMkLst>
            <pc:docMk/>
            <pc:sldMk cId="0" sldId="325"/>
            <ac:spMk id="7" creationId="{00000000-0000-0000-0000-000000000000}"/>
          </ac:spMkLst>
        </pc:spChg>
      </pc:sldChg>
      <pc:sldChg chg="modSp add">
        <pc:chgData name="Miguel Ángel Campos Méndez" userId="402d5bdf62ce6c12" providerId="LiveId" clId="{60587302-361B-466A-B11D-E58697C7DBEB}" dt="2020-02-19T12:43:56.685" v="7118" actId="20577"/>
        <pc:sldMkLst>
          <pc:docMk/>
          <pc:sldMk cId="0" sldId="326"/>
        </pc:sldMkLst>
        <pc:spChg chg="mod">
          <ac:chgData name="Miguel Ángel Campos Méndez" userId="402d5bdf62ce6c12" providerId="LiveId" clId="{60587302-361B-466A-B11D-E58697C7DBEB}" dt="2020-02-19T12:43:52.707" v="7117" actId="20577"/>
          <ac:spMkLst>
            <pc:docMk/>
            <pc:sldMk cId="0" sldId="326"/>
            <ac:spMk id="11" creationId="{00000000-0000-0000-0000-000000000000}"/>
          </ac:spMkLst>
        </pc:spChg>
        <pc:spChg chg="mod">
          <ac:chgData name="Miguel Ángel Campos Méndez" userId="402d5bdf62ce6c12" providerId="LiveId" clId="{60587302-361B-466A-B11D-E58697C7DBEB}" dt="2020-02-19T12:43:56.685" v="7118" actId="20577"/>
          <ac:spMkLst>
            <pc:docMk/>
            <pc:sldMk cId="0" sldId="326"/>
            <ac:spMk id="25" creationId="{00000000-0000-0000-0000-000000000000}"/>
          </ac:spMkLst>
        </pc:spChg>
      </pc:sldChg>
      <pc:sldChg chg="modSp add">
        <pc:chgData name="Miguel Ángel Campos Méndez" userId="402d5bdf62ce6c12" providerId="LiveId" clId="{60587302-361B-466A-B11D-E58697C7DBEB}" dt="2020-02-19T12:45:17.667" v="7156" actId="5793"/>
        <pc:sldMkLst>
          <pc:docMk/>
          <pc:sldMk cId="0" sldId="327"/>
        </pc:sldMkLst>
        <pc:graphicFrameChg chg="mod modGraphic">
          <ac:chgData name="Miguel Ángel Campos Méndez" userId="402d5bdf62ce6c12" providerId="LiveId" clId="{60587302-361B-466A-B11D-E58697C7DBEB}" dt="2020-02-19T12:45:17.667" v="7156" actId="5793"/>
          <ac:graphicFrameMkLst>
            <pc:docMk/>
            <pc:sldMk cId="0" sldId="327"/>
            <ac:graphicFrameMk id="6" creationId="{00000000-0000-0000-0000-000000000000}"/>
          </ac:graphicFrameMkLst>
        </pc:graphicFrameChg>
      </pc:sldChg>
      <pc:sldChg chg="ord">
        <pc:chgData name="Miguel Ángel Campos Méndez" userId="402d5bdf62ce6c12" providerId="LiveId" clId="{60587302-361B-466A-B11D-E58697C7DBEB}" dt="2020-02-18T13:01:16.797" v="3397"/>
        <pc:sldMkLst>
          <pc:docMk/>
          <pc:sldMk cId="0" sldId="328"/>
        </pc:sldMkLst>
      </pc:sldChg>
      <pc:sldChg chg="modSp add del modAnim">
        <pc:chgData name="Miguel Ángel Campos Méndez" userId="402d5bdf62ce6c12" providerId="LiveId" clId="{60587302-361B-466A-B11D-E58697C7DBEB}" dt="2020-02-19T10:14:16.775" v="6764" actId="20577"/>
        <pc:sldMkLst>
          <pc:docMk/>
          <pc:sldMk cId="0" sldId="331"/>
        </pc:sldMkLst>
        <pc:spChg chg="mod">
          <ac:chgData name="Miguel Ángel Campos Méndez" userId="402d5bdf62ce6c12" providerId="LiveId" clId="{60587302-361B-466A-B11D-E58697C7DBEB}" dt="2020-02-19T10:09:58.731" v="6617" actId="20577"/>
          <ac:spMkLst>
            <pc:docMk/>
            <pc:sldMk cId="0" sldId="331"/>
            <ac:spMk id="2" creationId="{00000000-0000-0000-0000-000000000000}"/>
          </ac:spMkLst>
        </pc:spChg>
        <pc:spChg chg="mod">
          <ac:chgData name="Miguel Ángel Campos Méndez" userId="402d5bdf62ce6c12" providerId="LiveId" clId="{60587302-361B-466A-B11D-E58697C7DBEB}" dt="2020-02-19T10:14:16.775" v="6764" actId="20577"/>
          <ac:spMkLst>
            <pc:docMk/>
            <pc:sldMk cId="0" sldId="331"/>
            <ac:spMk id="3" creationId="{00000000-0000-0000-0000-000000000000}"/>
          </ac:spMkLst>
        </pc:spChg>
      </pc:sldChg>
      <pc:sldChg chg="add">
        <pc:chgData name="Miguel Ángel Campos Méndez" userId="402d5bdf62ce6c12" providerId="LiveId" clId="{60587302-361B-466A-B11D-E58697C7DBEB}" dt="2020-02-18T19:33:41.207" v="6536"/>
        <pc:sldMkLst>
          <pc:docMk/>
          <pc:sldMk cId="4028094460" sldId="335"/>
        </pc:sldMkLst>
      </pc:sldChg>
      <pc:sldChg chg="del">
        <pc:chgData name="Miguel Ángel Campos Méndez" userId="402d5bdf62ce6c12" providerId="LiveId" clId="{60587302-361B-466A-B11D-E58697C7DBEB}" dt="2020-02-18T19:06:59.055" v="6466" actId="47"/>
        <pc:sldMkLst>
          <pc:docMk/>
          <pc:sldMk cId="0" sldId="337"/>
        </pc:sldMkLst>
      </pc:sldChg>
      <pc:sldChg chg="del">
        <pc:chgData name="Miguel Ángel Campos Méndez" userId="402d5bdf62ce6c12" providerId="LiveId" clId="{60587302-361B-466A-B11D-E58697C7DBEB}" dt="2020-02-18T13:22:22.876" v="5159" actId="47"/>
        <pc:sldMkLst>
          <pc:docMk/>
          <pc:sldMk cId="0" sldId="338"/>
        </pc:sldMkLst>
      </pc:sldChg>
      <pc:sldChg chg="del">
        <pc:chgData name="Miguel Ángel Campos Méndez" userId="402d5bdf62ce6c12" providerId="LiveId" clId="{60587302-361B-466A-B11D-E58697C7DBEB}" dt="2020-02-18T13:22:29.133" v="5160" actId="47"/>
        <pc:sldMkLst>
          <pc:docMk/>
          <pc:sldMk cId="0" sldId="339"/>
        </pc:sldMkLst>
      </pc:sldChg>
      <pc:sldChg chg="delSp modSp del delAnim modAnim">
        <pc:chgData name="Miguel Ángel Campos Méndez" userId="402d5bdf62ce6c12" providerId="LiveId" clId="{60587302-361B-466A-B11D-E58697C7DBEB}" dt="2020-02-18T19:33:37.353" v="6535" actId="2696"/>
        <pc:sldMkLst>
          <pc:docMk/>
          <pc:sldMk cId="375664566" sldId="340"/>
        </pc:sldMkLst>
        <pc:spChg chg="mod">
          <ac:chgData name="Miguel Ángel Campos Méndez" userId="402d5bdf62ce6c12" providerId="LiveId" clId="{60587302-361B-466A-B11D-E58697C7DBEB}" dt="2020-02-18T19:08:55.423" v="6525" actId="20577"/>
          <ac:spMkLst>
            <pc:docMk/>
            <pc:sldMk cId="375664566" sldId="340"/>
            <ac:spMk id="3" creationId="{00000000-0000-0000-0000-000000000000}"/>
          </ac:spMkLst>
        </pc:spChg>
        <pc:spChg chg="del">
          <ac:chgData name="Miguel Ángel Campos Méndez" userId="402d5bdf62ce6c12" providerId="LiveId" clId="{60587302-361B-466A-B11D-E58697C7DBEB}" dt="2020-02-18T19:08:40.645" v="6487" actId="478"/>
          <ac:spMkLst>
            <pc:docMk/>
            <pc:sldMk cId="375664566" sldId="340"/>
            <ac:spMk id="9" creationId="{00000000-0000-0000-0000-000000000000}"/>
          </ac:spMkLst>
        </pc:spChg>
        <pc:picChg chg="mod">
          <ac:chgData name="Miguel Ángel Campos Méndez" userId="402d5bdf62ce6c12" providerId="LiveId" clId="{60587302-361B-466A-B11D-E58697C7DBEB}" dt="2020-02-18T19:09:00.304" v="6526" actId="1076"/>
          <ac:picMkLst>
            <pc:docMk/>
            <pc:sldMk cId="375664566" sldId="340"/>
            <ac:picMk id="7" creationId="{00000000-0000-0000-0000-000000000000}"/>
          </ac:picMkLst>
        </pc:picChg>
      </pc:sldChg>
      <pc:sldChg chg="del">
        <pc:chgData name="Miguel Ángel Campos Méndez" userId="402d5bdf62ce6c12" providerId="LiveId" clId="{60587302-361B-466A-B11D-E58697C7DBEB}" dt="2020-02-18T13:22:36.125" v="5161" actId="47"/>
        <pc:sldMkLst>
          <pc:docMk/>
          <pc:sldMk cId="0" sldId="341"/>
        </pc:sldMkLst>
      </pc:sldChg>
      <pc:sldChg chg="modSp del modTransition">
        <pc:chgData name="Miguel Ángel Campos Méndez" userId="402d5bdf62ce6c12" providerId="LiveId" clId="{60587302-361B-466A-B11D-E58697C7DBEB}" dt="2020-02-18T13:22:39.919" v="5163" actId="47"/>
        <pc:sldMkLst>
          <pc:docMk/>
          <pc:sldMk cId="0" sldId="343"/>
        </pc:sldMkLst>
        <pc:spChg chg="mod">
          <ac:chgData name="Miguel Ángel Campos Méndez" userId="402d5bdf62ce6c12" providerId="LiveId" clId="{60587302-361B-466A-B11D-E58697C7DBEB}" dt="2020-02-15T11:11:30.353" v="1" actId="27636"/>
          <ac:spMkLst>
            <pc:docMk/>
            <pc:sldMk cId="0" sldId="343"/>
            <ac:spMk id="3" creationId="{00000000-0000-0000-0000-000000000000}"/>
          </ac:spMkLst>
        </pc:spChg>
      </pc:sldChg>
      <pc:sldChg chg="del">
        <pc:chgData name="Miguel Ángel Campos Méndez" userId="402d5bdf62ce6c12" providerId="LiveId" clId="{60587302-361B-466A-B11D-E58697C7DBEB}" dt="2020-02-19T10:26:26.600" v="6928" actId="2696"/>
        <pc:sldMkLst>
          <pc:docMk/>
          <pc:sldMk cId="3325886935" sldId="370"/>
        </pc:sldMkLst>
      </pc:sldChg>
      <pc:sldChg chg="addSp delSp modSp add del addAnim delAnim modAnim">
        <pc:chgData name="Miguel Ángel Campos Méndez" userId="402d5bdf62ce6c12" providerId="LiveId" clId="{60587302-361B-466A-B11D-E58697C7DBEB}" dt="2020-02-19T12:36:43.092" v="7116" actId="14100"/>
        <pc:sldMkLst>
          <pc:docMk/>
          <pc:sldMk cId="0" sldId="378"/>
        </pc:sldMkLst>
        <pc:spChg chg="mod">
          <ac:chgData name="Miguel Ángel Campos Méndez" userId="402d5bdf62ce6c12" providerId="LiveId" clId="{60587302-361B-466A-B11D-E58697C7DBEB}" dt="2020-02-19T10:14:07.959" v="6762" actId="20577"/>
          <ac:spMkLst>
            <pc:docMk/>
            <pc:sldMk cId="0" sldId="378"/>
            <ac:spMk id="3" creationId="{00000000-0000-0000-0000-000000000000}"/>
          </ac:spMkLst>
        </pc:spChg>
        <pc:spChg chg="mod">
          <ac:chgData name="Miguel Ángel Campos Méndez" userId="402d5bdf62ce6c12" providerId="LiveId" clId="{60587302-361B-466A-B11D-E58697C7DBEB}" dt="2020-02-19T10:12:29.902" v="6689" actId="6549"/>
          <ac:spMkLst>
            <pc:docMk/>
            <pc:sldMk cId="0" sldId="378"/>
            <ac:spMk id="13" creationId="{00000000-0000-0000-0000-000000000000}"/>
          </ac:spMkLst>
        </pc:spChg>
        <pc:spChg chg="mod">
          <ac:chgData name="Miguel Ángel Campos Méndez" userId="402d5bdf62ce6c12" providerId="LiveId" clId="{60587302-361B-466A-B11D-E58697C7DBEB}" dt="2020-02-19T10:17:27.834" v="6808" actId="20577"/>
          <ac:spMkLst>
            <pc:docMk/>
            <pc:sldMk cId="0" sldId="378"/>
            <ac:spMk id="18" creationId="{00000000-0000-0000-0000-000000000000}"/>
          </ac:spMkLst>
        </pc:spChg>
        <pc:spChg chg="add del mod topLvl">
          <ac:chgData name="Miguel Ángel Campos Méndez" userId="402d5bdf62ce6c12" providerId="LiveId" clId="{60587302-361B-466A-B11D-E58697C7DBEB}" dt="2020-02-19T10:15:12.404" v="6772" actId="478"/>
          <ac:spMkLst>
            <pc:docMk/>
            <pc:sldMk cId="0" sldId="378"/>
            <ac:spMk id="20" creationId="{00000000-0000-0000-0000-000000000000}"/>
          </ac:spMkLst>
        </pc:spChg>
        <pc:spChg chg="del topLvl">
          <ac:chgData name="Miguel Ángel Campos Méndez" userId="402d5bdf62ce6c12" providerId="LiveId" clId="{60587302-361B-466A-B11D-E58697C7DBEB}" dt="2020-02-19T10:17:13.598" v="6799" actId="478"/>
          <ac:spMkLst>
            <pc:docMk/>
            <pc:sldMk cId="0" sldId="378"/>
            <ac:spMk id="39" creationId="{00000000-0000-0000-0000-000000000000}"/>
          </ac:spMkLst>
        </pc:spChg>
        <pc:spChg chg="del">
          <ac:chgData name="Miguel Ángel Campos Méndez" userId="402d5bdf62ce6c12" providerId="LiveId" clId="{60587302-361B-466A-B11D-E58697C7DBEB}" dt="2020-02-19T10:16:46.233" v="6775" actId="478"/>
          <ac:spMkLst>
            <pc:docMk/>
            <pc:sldMk cId="0" sldId="378"/>
            <ac:spMk id="42" creationId="{00000000-0000-0000-0000-000000000000}"/>
          </ac:spMkLst>
        </pc:spChg>
        <pc:spChg chg="mod">
          <ac:chgData name="Miguel Ángel Campos Méndez" userId="402d5bdf62ce6c12" providerId="LiveId" clId="{60587302-361B-466A-B11D-E58697C7DBEB}" dt="2020-02-19T10:17:07.484" v="6798" actId="1038"/>
          <ac:spMkLst>
            <pc:docMk/>
            <pc:sldMk cId="0" sldId="378"/>
            <ac:spMk id="66" creationId="{00000000-0000-0000-0000-000000000000}"/>
          </ac:spMkLst>
        </pc:spChg>
        <pc:spChg chg="del">
          <ac:chgData name="Miguel Ángel Campos Méndez" userId="402d5bdf62ce6c12" providerId="LiveId" clId="{60587302-361B-466A-B11D-E58697C7DBEB}" dt="2020-02-19T10:17:01.579" v="6777" actId="478"/>
          <ac:spMkLst>
            <pc:docMk/>
            <pc:sldMk cId="0" sldId="378"/>
            <ac:spMk id="67" creationId="{00000000-0000-0000-0000-000000000000}"/>
          </ac:spMkLst>
        </pc:spChg>
        <pc:spChg chg="del">
          <ac:chgData name="Miguel Ángel Campos Méndez" userId="402d5bdf62ce6c12" providerId="LiveId" clId="{60587302-361B-466A-B11D-E58697C7DBEB}" dt="2020-02-19T10:16:55.013" v="6776" actId="478"/>
          <ac:spMkLst>
            <pc:docMk/>
            <pc:sldMk cId="0" sldId="378"/>
            <ac:spMk id="68" creationId="{00000000-0000-0000-0000-000000000000}"/>
          </ac:spMkLst>
        </pc:spChg>
        <pc:spChg chg="del">
          <ac:chgData name="Miguel Ángel Campos Méndez" userId="402d5bdf62ce6c12" providerId="LiveId" clId="{60587302-361B-466A-B11D-E58697C7DBEB}" dt="2020-02-19T10:16:55.013" v="6776" actId="478"/>
          <ac:spMkLst>
            <pc:docMk/>
            <pc:sldMk cId="0" sldId="378"/>
            <ac:spMk id="69" creationId="{00000000-0000-0000-0000-000000000000}"/>
          </ac:spMkLst>
        </pc:spChg>
        <pc:spChg chg="del">
          <ac:chgData name="Miguel Ángel Campos Méndez" userId="402d5bdf62ce6c12" providerId="LiveId" clId="{60587302-361B-466A-B11D-E58697C7DBEB}" dt="2020-02-19T10:17:01.579" v="6777" actId="478"/>
          <ac:spMkLst>
            <pc:docMk/>
            <pc:sldMk cId="0" sldId="378"/>
            <ac:spMk id="70" creationId="{00000000-0000-0000-0000-000000000000}"/>
          </ac:spMkLst>
        </pc:spChg>
        <pc:spChg chg="del">
          <ac:chgData name="Miguel Ángel Campos Méndez" userId="402d5bdf62ce6c12" providerId="LiveId" clId="{60587302-361B-466A-B11D-E58697C7DBEB}" dt="2020-02-19T10:17:19.321" v="6800" actId="478"/>
          <ac:spMkLst>
            <pc:docMk/>
            <pc:sldMk cId="0" sldId="378"/>
            <ac:spMk id="71" creationId="{00000000-0000-0000-0000-000000000000}"/>
          </ac:spMkLst>
        </pc:spChg>
        <pc:grpChg chg="add del">
          <ac:chgData name="Miguel Ángel Campos Méndez" userId="402d5bdf62ce6c12" providerId="LiveId" clId="{60587302-361B-466A-B11D-E58697C7DBEB}" dt="2020-02-19T10:15:12.404" v="6772" actId="478"/>
          <ac:grpSpMkLst>
            <pc:docMk/>
            <pc:sldMk cId="0" sldId="378"/>
            <ac:grpSpMk id="5" creationId="{00000000-0000-0000-0000-000000000000}"/>
          </ac:grpSpMkLst>
        </pc:grpChg>
        <pc:grpChg chg="del">
          <ac:chgData name="Miguel Ángel Campos Méndez" userId="402d5bdf62ce6c12" providerId="LiveId" clId="{60587302-361B-466A-B11D-E58697C7DBEB}" dt="2020-02-19T10:17:13.598" v="6799" actId="478"/>
          <ac:grpSpMkLst>
            <pc:docMk/>
            <pc:sldMk cId="0" sldId="378"/>
            <ac:grpSpMk id="8" creationId="{00000000-0000-0000-0000-000000000000}"/>
          </ac:grpSpMkLst>
        </pc:grpChg>
        <pc:grpChg chg="del">
          <ac:chgData name="Miguel Ángel Campos Méndez" userId="402d5bdf62ce6c12" providerId="LiveId" clId="{60587302-361B-466A-B11D-E58697C7DBEB}" dt="2020-02-19T10:16:46.233" v="6775" actId="478"/>
          <ac:grpSpMkLst>
            <pc:docMk/>
            <pc:sldMk cId="0" sldId="378"/>
            <ac:grpSpMk id="9" creationId="{00000000-0000-0000-0000-000000000000}"/>
          </ac:grpSpMkLst>
        </pc:grpChg>
        <pc:grpChg chg="mod">
          <ac:chgData name="Miguel Ángel Campos Méndez" userId="402d5bdf62ce6c12" providerId="LiveId" clId="{60587302-361B-466A-B11D-E58697C7DBEB}" dt="2020-02-19T10:13:52.050" v="6760" actId="14100"/>
          <ac:grpSpMkLst>
            <pc:docMk/>
            <pc:sldMk cId="0" sldId="378"/>
            <ac:grpSpMk id="10" creationId="{00000000-0000-0000-0000-000000000000}"/>
          </ac:grpSpMkLst>
        </pc:grpChg>
        <pc:grpChg chg="mod">
          <ac:chgData name="Miguel Ángel Campos Méndez" userId="402d5bdf62ce6c12" providerId="LiveId" clId="{60587302-361B-466A-B11D-E58697C7DBEB}" dt="2020-02-19T10:13:52.050" v="6760" actId="14100"/>
          <ac:grpSpMkLst>
            <pc:docMk/>
            <pc:sldMk cId="0" sldId="378"/>
            <ac:grpSpMk id="11" creationId="{00000000-0000-0000-0000-000000000000}"/>
          </ac:grpSpMkLst>
        </pc:grpChg>
        <pc:cxnChg chg="add del mod topLvl">
          <ac:chgData name="Miguel Ángel Campos Méndez" userId="402d5bdf62ce6c12" providerId="LiveId" clId="{60587302-361B-466A-B11D-E58697C7DBEB}" dt="2020-02-19T10:15:12.404" v="6772" actId="478"/>
          <ac:cxnSpMkLst>
            <pc:docMk/>
            <pc:sldMk cId="0" sldId="378"/>
            <ac:cxnSpMk id="22" creationId="{00000000-0000-0000-0000-000000000000}"/>
          </ac:cxnSpMkLst>
        </pc:cxnChg>
        <pc:cxnChg chg="mod">
          <ac:chgData name="Miguel Ángel Campos Méndez" userId="402d5bdf62ce6c12" providerId="LiveId" clId="{60587302-361B-466A-B11D-E58697C7DBEB}" dt="2020-02-19T12:36:43.092" v="7116" actId="14100"/>
          <ac:cxnSpMkLst>
            <pc:docMk/>
            <pc:sldMk cId="0" sldId="378"/>
            <ac:cxnSpMk id="24" creationId="{00000000-0000-0000-0000-000000000000}"/>
          </ac:cxnSpMkLst>
        </pc:cxnChg>
        <pc:cxnChg chg="mod">
          <ac:chgData name="Miguel Ángel Campos Méndez" userId="402d5bdf62ce6c12" providerId="LiveId" clId="{60587302-361B-466A-B11D-E58697C7DBEB}" dt="2020-02-19T10:15:47.080" v="6774" actId="14100"/>
          <ac:cxnSpMkLst>
            <pc:docMk/>
            <pc:sldMk cId="0" sldId="378"/>
            <ac:cxnSpMk id="31" creationId="{00000000-0000-0000-0000-000000000000}"/>
          </ac:cxnSpMkLst>
        </pc:cxnChg>
        <pc:cxnChg chg="del topLvl">
          <ac:chgData name="Miguel Ángel Campos Méndez" userId="402d5bdf62ce6c12" providerId="LiveId" clId="{60587302-361B-466A-B11D-E58697C7DBEB}" dt="2020-02-19T10:17:13.598" v="6799" actId="478"/>
          <ac:cxnSpMkLst>
            <pc:docMk/>
            <pc:sldMk cId="0" sldId="378"/>
            <ac:cxnSpMk id="40" creationId="{00000000-0000-0000-0000-000000000000}"/>
          </ac:cxnSpMkLst>
        </pc:cxnChg>
        <pc:cxnChg chg="del topLvl">
          <ac:chgData name="Miguel Ángel Campos Méndez" userId="402d5bdf62ce6c12" providerId="LiveId" clId="{60587302-361B-466A-B11D-E58697C7DBEB}" dt="2020-02-19T10:16:46.233" v="6775" actId="478"/>
          <ac:cxnSpMkLst>
            <pc:docMk/>
            <pc:sldMk cId="0" sldId="378"/>
            <ac:cxnSpMk id="43" creationId="{00000000-0000-0000-0000-000000000000}"/>
          </ac:cxnSpMkLst>
        </pc:cxnChg>
        <pc:cxnChg chg="del topLvl">
          <ac:chgData name="Miguel Ángel Campos Méndez" userId="402d5bdf62ce6c12" providerId="LiveId" clId="{60587302-361B-466A-B11D-E58697C7DBEB}" dt="2020-02-19T10:16:46.233" v="6775" actId="478"/>
          <ac:cxnSpMkLst>
            <pc:docMk/>
            <pc:sldMk cId="0" sldId="378"/>
            <ac:cxnSpMk id="45" creationId="{00000000-0000-0000-0000-000000000000}"/>
          </ac:cxnSpMkLst>
        </pc:cxnChg>
      </pc:sldChg>
      <pc:sldChg chg="del">
        <pc:chgData name="Miguel Ángel Campos Méndez" userId="402d5bdf62ce6c12" providerId="LiveId" clId="{60587302-361B-466A-B11D-E58697C7DBEB}" dt="2020-02-19T10:26:21.270" v="6927" actId="47"/>
        <pc:sldMkLst>
          <pc:docMk/>
          <pc:sldMk cId="0" sldId="381"/>
        </pc:sldMkLst>
      </pc:sldChg>
      <pc:sldChg chg="modSp del modTransition">
        <pc:chgData name="Miguel Ángel Campos Méndez" userId="402d5bdf62ce6c12" providerId="LiveId" clId="{60587302-361B-466A-B11D-E58697C7DBEB}" dt="2020-02-19T19:53:32.251" v="10100" actId="47"/>
        <pc:sldMkLst>
          <pc:docMk/>
          <pc:sldMk cId="0" sldId="382"/>
        </pc:sldMkLst>
        <pc:spChg chg="mod">
          <ac:chgData name="Miguel Ángel Campos Méndez" userId="402d5bdf62ce6c12" providerId="LiveId" clId="{60587302-361B-466A-B11D-E58697C7DBEB}" dt="2020-02-18T12:01:04.521" v="8"/>
          <ac:spMkLst>
            <pc:docMk/>
            <pc:sldMk cId="0" sldId="382"/>
            <ac:spMk id="3" creationId="{00000000-0000-0000-0000-000000000000}"/>
          </ac:spMkLst>
        </pc:spChg>
      </pc:sldChg>
      <pc:sldChg chg="del">
        <pc:chgData name="Miguel Ángel Campos Méndez" userId="402d5bdf62ce6c12" providerId="LiveId" clId="{60587302-361B-466A-B11D-E58697C7DBEB}" dt="2020-02-18T13:00:59.669" v="3394" actId="47"/>
        <pc:sldMkLst>
          <pc:docMk/>
          <pc:sldMk cId="0" sldId="384"/>
        </pc:sldMkLst>
      </pc:sldChg>
      <pc:sldChg chg="del">
        <pc:chgData name="Miguel Ángel Campos Méndez" userId="402d5bdf62ce6c12" providerId="LiveId" clId="{60587302-361B-466A-B11D-E58697C7DBEB}" dt="2020-02-18T13:01:04.436" v="3395" actId="47"/>
        <pc:sldMkLst>
          <pc:docMk/>
          <pc:sldMk cId="0" sldId="385"/>
        </pc:sldMkLst>
      </pc:sldChg>
      <pc:sldChg chg="ord">
        <pc:chgData name="Miguel Ángel Campos Méndez" userId="402d5bdf62ce6c12" providerId="LiveId" clId="{60587302-361B-466A-B11D-E58697C7DBEB}" dt="2020-02-18T12:29:22.911" v="1820"/>
        <pc:sldMkLst>
          <pc:docMk/>
          <pc:sldMk cId="0" sldId="386"/>
        </pc:sldMkLst>
      </pc:sldChg>
      <pc:sldChg chg="modSp ord">
        <pc:chgData name="Miguel Ángel Campos Méndez" userId="402d5bdf62ce6c12" providerId="LiveId" clId="{60587302-361B-466A-B11D-E58697C7DBEB}" dt="2020-02-18T19:14:25.717" v="6528"/>
        <pc:sldMkLst>
          <pc:docMk/>
          <pc:sldMk cId="0" sldId="387"/>
        </pc:sldMkLst>
        <pc:spChg chg="mod">
          <ac:chgData name="Miguel Ángel Campos Méndez" userId="402d5bdf62ce6c12" providerId="LiveId" clId="{60587302-361B-466A-B11D-E58697C7DBEB}" dt="2020-02-18T13:20:04.424" v="5158" actId="6549"/>
          <ac:spMkLst>
            <pc:docMk/>
            <pc:sldMk cId="0" sldId="387"/>
            <ac:spMk id="6" creationId="{00000000-0000-0000-0000-000000000000}"/>
          </ac:spMkLst>
        </pc:spChg>
      </pc:sldChg>
      <pc:sldChg chg="del modTransition">
        <pc:chgData name="Miguel Ángel Campos Méndez" userId="402d5bdf62ce6c12" providerId="LiveId" clId="{60587302-361B-466A-B11D-E58697C7DBEB}" dt="2020-02-18T16:59:58.191" v="5268" actId="47"/>
        <pc:sldMkLst>
          <pc:docMk/>
          <pc:sldMk cId="0" sldId="388"/>
        </pc:sldMkLst>
      </pc:sldChg>
      <pc:sldChg chg="del">
        <pc:chgData name="Miguel Ángel Campos Méndez" userId="402d5bdf62ce6c12" providerId="LiveId" clId="{60587302-361B-466A-B11D-E58697C7DBEB}" dt="2020-02-18T19:06:59.055" v="6466" actId="47"/>
        <pc:sldMkLst>
          <pc:docMk/>
          <pc:sldMk cId="0" sldId="390"/>
        </pc:sldMkLst>
      </pc:sldChg>
      <pc:sldChg chg="modSp del">
        <pc:chgData name="Miguel Ángel Campos Méndez" userId="402d5bdf62ce6c12" providerId="LiveId" clId="{60587302-361B-466A-B11D-E58697C7DBEB}" dt="2020-02-18T19:33:37.353" v="6535" actId="2696"/>
        <pc:sldMkLst>
          <pc:docMk/>
          <pc:sldMk cId="1317678160" sldId="391"/>
        </pc:sldMkLst>
        <pc:spChg chg="mod">
          <ac:chgData name="Miguel Ángel Campos Méndez" userId="402d5bdf62ce6c12" providerId="LiveId" clId="{60587302-361B-466A-B11D-E58697C7DBEB}" dt="2020-02-18T13:22:59.799" v="5170" actId="20577"/>
          <ac:spMkLst>
            <pc:docMk/>
            <pc:sldMk cId="1317678160" sldId="391"/>
            <ac:spMk id="6" creationId="{00000000-0000-0000-0000-000000000000}"/>
          </ac:spMkLst>
        </pc:spChg>
      </pc:sldChg>
      <pc:sldChg chg="del modTransition">
        <pc:chgData name="Miguel Ángel Campos Méndez" userId="402d5bdf62ce6c12" providerId="LiveId" clId="{60587302-361B-466A-B11D-E58697C7DBEB}" dt="2020-02-18T13:22:39.152" v="5162" actId="47"/>
        <pc:sldMkLst>
          <pc:docMk/>
          <pc:sldMk cId="0" sldId="392"/>
        </pc:sldMkLst>
      </pc:sldChg>
      <pc:sldChg chg="add">
        <pc:chgData name="Miguel Ángel Campos Méndez" userId="402d5bdf62ce6c12" providerId="LiveId" clId="{60587302-361B-466A-B11D-E58697C7DBEB}" dt="2020-02-18T12:06:40.094" v="11"/>
        <pc:sldMkLst>
          <pc:docMk/>
          <pc:sldMk cId="2075977884" sldId="393"/>
        </pc:sldMkLst>
      </pc:sldChg>
      <pc:sldChg chg="add del">
        <pc:chgData name="Miguel Ángel Campos Méndez" userId="402d5bdf62ce6c12" providerId="LiveId" clId="{60587302-361B-466A-B11D-E58697C7DBEB}" dt="2020-02-18T12:06:37.928" v="10" actId="47"/>
        <pc:sldMkLst>
          <pc:docMk/>
          <pc:sldMk cId="4090331951" sldId="393"/>
        </pc:sldMkLst>
      </pc:sldChg>
      <pc:sldChg chg="addSp modSp add">
        <pc:chgData name="Miguel Ángel Campos Méndez" userId="402d5bdf62ce6c12" providerId="LiveId" clId="{60587302-361B-466A-B11D-E58697C7DBEB}" dt="2020-02-18T12:18:25.459" v="1133" actId="1076"/>
        <pc:sldMkLst>
          <pc:docMk/>
          <pc:sldMk cId="456202996" sldId="394"/>
        </pc:sldMkLst>
        <pc:spChg chg="mod">
          <ac:chgData name="Miguel Ángel Campos Méndez" userId="402d5bdf62ce6c12" providerId="LiveId" clId="{60587302-361B-466A-B11D-E58697C7DBEB}" dt="2020-02-18T12:12:16.738" v="505" actId="20577"/>
          <ac:spMkLst>
            <pc:docMk/>
            <pc:sldMk cId="456202996" sldId="394"/>
            <ac:spMk id="2" creationId="{C86B21AA-A1F6-4F45-A663-76ACED5D3A71}"/>
          </ac:spMkLst>
        </pc:spChg>
        <pc:spChg chg="mod">
          <ac:chgData name="Miguel Ángel Campos Méndez" userId="402d5bdf62ce6c12" providerId="LiveId" clId="{60587302-361B-466A-B11D-E58697C7DBEB}" dt="2020-02-18T12:14:31.412" v="858" actId="6549"/>
          <ac:spMkLst>
            <pc:docMk/>
            <pc:sldMk cId="456202996" sldId="394"/>
            <ac:spMk id="3" creationId="{1045CB87-9BA5-4DDB-A052-FA9A77D73D2F}"/>
          </ac:spMkLst>
        </pc:spChg>
        <pc:picChg chg="add mod">
          <ac:chgData name="Miguel Ángel Campos Méndez" userId="402d5bdf62ce6c12" providerId="LiveId" clId="{60587302-361B-466A-B11D-E58697C7DBEB}" dt="2020-02-18T12:18:25.459" v="1133" actId="1076"/>
          <ac:picMkLst>
            <pc:docMk/>
            <pc:sldMk cId="456202996" sldId="394"/>
            <ac:picMk id="2050" creationId="{4553F1FC-B78F-4024-B6B4-C4F97400ED9B}"/>
          </ac:picMkLst>
        </pc:picChg>
      </pc:sldChg>
      <pc:sldChg chg="addSp modSp add">
        <pc:chgData name="Miguel Ángel Campos Méndez" userId="402d5bdf62ce6c12" providerId="LiveId" clId="{60587302-361B-466A-B11D-E58697C7DBEB}" dt="2020-02-18T12:17:45.582" v="1127" actId="1076"/>
        <pc:sldMkLst>
          <pc:docMk/>
          <pc:sldMk cId="590796918" sldId="395"/>
        </pc:sldMkLst>
        <pc:spChg chg="mod">
          <ac:chgData name="Miguel Ángel Campos Méndez" userId="402d5bdf62ce6c12" providerId="LiveId" clId="{60587302-361B-466A-B11D-E58697C7DBEB}" dt="2020-02-18T12:16:11.962" v="1125" actId="20577"/>
          <ac:spMkLst>
            <pc:docMk/>
            <pc:sldMk cId="590796918" sldId="395"/>
            <ac:spMk id="3" creationId="{1045CB87-9BA5-4DDB-A052-FA9A77D73D2F}"/>
          </ac:spMkLst>
        </pc:spChg>
        <pc:picChg chg="add mod">
          <ac:chgData name="Miguel Ángel Campos Méndez" userId="402d5bdf62ce6c12" providerId="LiveId" clId="{60587302-361B-466A-B11D-E58697C7DBEB}" dt="2020-02-18T12:17:45.582" v="1127" actId="1076"/>
          <ac:picMkLst>
            <pc:docMk/>
            <pc:sldMk cId="590796918" sldId="395"/>
            <ac:picMk id="1026" creationId="{92548DD6-7FFE-48AB-B75D-765A7213A6BF}"/>
          </ac:picMkLst>
        </pc:picChg>
      </pc:sldChg>
      <pc:sldChg chg="modSp add">
        <pc:chgData name="Miguel Ángel Campos Méndez" userId="402d5bdf62ce6c12" providerId="LiveId" clId="{60587302-361B-466A-B11D-E58697C7DBEB}" dt="2020-02-18T12:20:52.579" v="1136" actId="27636"/>
        <pc:sldMkLst>
          <pc:docMk/>
          <pc:sldMk cId="2636940611" sldId="396"/>
        </pc:sldMkLst>
        <pc:spChg chg="mod">
          <ac:chgData name="Miguel Ángel Campos Méndez" userId="402d5bdf62ce6c12" providerId="LiveId" clId="{60587302-361B-466A-B11D-E58697C7DBEB}" dt="2020-02-18T12:20:52.579" v="1136" actId="27636"/>
          <ac:spMkLst>
            <pc:docMk/>
            <pc:sldMk cId="2636940611" sldId="396"/>
            <ac:spMk id="3" creationId="{00000000-0000-0000-0000-000000000000}"/>
          </ac:spMkLst>
        </pc:spChg>
      </pc:sldChg>
      <pc:sldChg chg="addSp delSp modSp add delAnim modAnim">
        <pc:chgData name="Miguel Ángel Campos Méndez" userId="402d5bdf62ce6c12" providerId="LiveId" clId="{60587302-361B-466A-B11D-E58697C7DBEB}" dt="2020-02-19T10:46:14.714" v="6968" actId="478"/>
        <pc:sldMkLst>
          <pc:docMk/>
          <pc:sldMk cId="1520324557" sldId="397"/>
        </pc:sldMkLst>
        <pc:spChg chg="mod">
          <ac:chgData name="Miguel Ángel Campos Méndez" userId="402d5bdf62ce6c12" providerId="LiveId" clId="{60587302-361B-466A-B11D-E58697C7DBEB}" dt="2020-02-18T12:25:30.783" v="1813" actId="20577"/>
          <ac:spMkLst>
            <pc:docMk/>
            <pc:sldMk cId="1520324557" sldId="397"/>
            <ac:spMk id="3" creationId="{1045CB87-9BA5-4DDB-A052-FA9A77D73D2F}"/>
          </ac:spMkLst>
        </pc:spChg>
        <pc:spChg chg="add del mod ord">
          <ac:chgData name="Miguel Ángel Campos Méndez" userId="402d5bdf62ce6c12" providerId="LiveId" clId="{60587302-361B-466A-B11D-E58697C7DBEB}" dt="2020-02-19T10:46:14.714" v="6968" actId="478"/>
          <ac:spMkLst>
            <pc:docMk/>
            <pc:sldMk cId="1520324557" sldId="397"/>
            <ac:spMk id="4" creationId="{C03FE8A0-1219-4BEA-9DB4-5DD5E88028C2}"/>
          </ac:spMkLst>
        </pc:spChg>
        <pc:picChg chg="del">
          <ac:chgData name="Miguel Ángel Campos Méndez" userId="402d5bdf62ce6c12" providerId="LiveId" clId="{60587302-361B-466A-B11D-E58697C7DBEB}" dt="2020-02-18T12:24:35.108" v="1739" actId="478"/>
          <ac:picMkLst>
            <pc:docMk/>
            <pc:sldMk cId="1520324557" sldId="397"/>
            <ac:picMk id="1026" creationId="{92548DD6-7FFE-48AB-B75D-765A7213A6BF}"/>
          </ac:picMkLst>
        </pc:picChg>
        <pc:picChg chg="add mod">
          <ac:chgData name="Miguel Ángel Campos Méndez" userId="402d5bdf62ce6c12" providerId="LiveId" clId="{60587302-361B-466A-B11D-E58697C7DBEB}" dt="2020-02-19T10:43:36.110" v="6955" actId="167"/>
          <ac:picMkLst>
            <pc:docMk/>
            <pc:sldMk cId="1520324557" sldId="397"/>
            <ac:picMk id="3074" creationId="{B0D5DE9F-9CDB-49F1-A7AD-A0EA460B354A}"/>
          </ac:picMkLst>
        </pc:picChg>
      </pc:sldChg>
      <pc:sldChg chg="modSp add">
        <pc:chgData name="Miguel Ángel Campos Méndez" userId="402d5bdf62ce6c12" providerId="LiveId" clId="{60587302-361B-466A-B11D-E58697C7DBEB}" dt="2020-02-18T12:42:03.206" v="2361" actId="20577"/>
        <pc:sldMkLst>
          <pc:docMk/>
          <pc:sldMk cId="606682306" sldId="398"/>
        </pc:sldMkLst>
        <pc:spChg chg="mod">
          <ac:chgData name="Miguel Ángel Campos Méndez" userId="402d5bdf62ce6c12" providerId="LiveId" clId="{60587302-361B-466A-B11D-E58697C7DBEB}" dt="2020-02-18T12:42:03.206" v="2361" actId="20577"/>
          <ac:spMkLst>
            <pc:docMk/>
            <pc:sldMk cId="606682306" sldId="398"/>
            <ac:spMk id="6" creationId="{00000000-0000-0000-0000-000000000000}"/>
          </ac:spMkLst>
        </pc:spChg>
      </pc:sldChg>
      <pc:sldChg chg="modSp add ord">
        <pc:chgData name="Miguel Ángel Campos Méndez" userId="402d5bdf62ce6c12" providerId="LiveId" clId="{60587302-361B-466A-B11D-E58697C7DBEB}" dt="2020-02-19T10:50:41.078" v="6974" actId="20577"/>
        <pc:sldMkLst>
          <pc:docMk/>
          <pc:sldMk cId="3294368311" sldId="399"/>
        </pc:sldMkLst>
        <pc:spChg chg="mod">
          <ac:chgData name="Miguel Ángel Campos Méndez" userId="402d5bdf62ce6c12" providerId="LiveId" clId="{60587302-361B-466A-B11D-E58697C7DBEB}" dt="2020-02-19T10:50:41.078" v="6974" actId="20577"/>
          <ac:spMkLst>
            <pc:docMk/>
            <pc:sldMk cId="3294368311" sldId="399"/>
            <ac:spMk id="3" creationId="{00000000-0000-0000-0000-000000000000}"/>
          </ac:spMkLst>
        </pc:spChg>
      </pc:sldChg>
      <pc:sldChg chg="delSp modSp add delAnim modAnim">
        <pc:chgData name="Miguel Ángel Campos Méndez" userId="402d5bdf62ce6c12" providerId="LiveId" clId="{60587302-361B-466A-B11D-E58697C7DBEB}" dt="2020-02-19T10:50:05.554" v="6973" actId="108"/>
        <pc:sldMkLst>
          <pc:docMk/>
          <pc:sldMk cId="709973022" sldId="400"/>
        </pc:sldMkLst>
        <pc:spChg chg="mod">
          <ac:chgData name="Miguel Ángel Campos Méndez" userId="402d5bdf62ce6c12" providerId="LiveId" clId="{60587302-361B-466A-B11D-E58697C7DBEB}" dt="2020-02-19T10:50:05.554" v="6973" actId="108"/>
          <ac:spMkLst>
            <pc:docMk/>
            <pc:sldMk cId="709973022" sldId="400"/>
            <ac:spMk id="3" creationId="{00000000-0000-0000-0000-000000000000}"/>
          </ac:spMkLst>
        </pc:spChg>
        <pc:spChg chg="del">
          <ac:chgData name="Miguel Ángel Campos Méndez" userId="402d5bdf62ce6c12" providerId="LiveId" clId="{60587302-361B-466A-B11D-E58697C7DBEB}" dt="2020-02-18T12:38:00.217" v="1993" actId="478"/>
          <ac:spMkLst>
            <pc:docMk/>
            <pc:sldMk cId="709973022" sldId="400"/>
            <ac:spMk id="8" creationId="{00000000-0000-0000-0000-000000000000}"/>
          </ac:spMkLst>
        </pc:spChg>
        <pc:grpChg chg="del">
          <ac:chgData name="Miguel Ángel Campos Méndez" userId="402d5bdf62ce6c12" providerId="LiveId" clId="{60587302-361B-466A-B11D-E58697C7DBEB}" dt="2020-02-18T12:38:00.217" v="1993" actId="478"/>
          <ac:grpSpMkLst>
            <pc:docMk/>
            <pc:sldMk cId="709973022" sldId="400"/>
            <ac:grpSpMk id="14" creationId="{00000000-0000-0000-0000-000000000000}"/>
          </ac:grpSpMkLst>
        </pc:grpChg>
        <pc:grpChg chg="del">
          <ac:chgData name="Miguel Ángel Campos Méndez" userId="402d5bdf62ce6c12" providerId="LiveId" clId="{60587302-361B-466A-B11D-E58697C7DBEB}" dt="2020-02-18T12:38:00.217" v="1993" actId="478"/>
          <ac:grpSpMkLst>
            <pc:docMk/>
            <pc:sldMk cId="709973022" sldId="400"/>
            <ac:grpSpMk id="15" creationId="{00000000-0000-0000-0000-000000000000}"/>
          </ac:grpSpMkLst>
        </pc:grpChg>
        <pc:cxnChg chg="mod">
          <ac:chgData name="Miguel Ángel Campos Méndez" userId="402d5bdf62ce6c12" providerId="LiveId" clId="{60587302-361B-466A-B11D-E58697C7DBEB}" dt="2020-02-18T12:38:00.217" v="1993" actId="478"/>
          <ac:cxnSpMkLst>
            <pc:docMk/>
            <pc:sldMk cId="709973022" sldId="400"/>
            <ac:cxnSpMk id="9" creationId="{00000000-0000-0000-0000-000000000000}"/>
          </ac:cxnSpMkLst>
        </pc:cxnChg>
      </pc:sldChg>
      <pc:sldChg chg="modSp add modAnim">
        <pc:chgData name="Miguel Ángel Campos Méndez" userId="402d5bdf62ce6c12" providerId="LiveId" clId="{60587302-361B-466A-B11D-E58697C7DBEB}" dt="2020-02-19T12:30:33.583" v="7109" actId="6549"/>
        <pc:sldMkLst>
          <pc:docMk/>
          <pc:sldMk cId="1772920012" sldId="401"/>
        </pc:sldMkLst>
        <pc:spChg chg="mod">
          <ac:chgData name="Miguel Ángel Campos Méndez" userId="402d5bdf62ce6c12" providerId="LiveId" clId="{60587302-361B-466A-B11D-E58697C7DBEB}" dt="2020-02-18T12:44:43.346" v="2385" actId="20577"/>
          <ac:spMkLst>
            <pc:docMk/>
            <pc:sldMk cId="1772920012" sldId="401"/>
            <ac:spMk id="2" creationId="{00000000-0000-0000-0000-000000000000}"/>
          </ac:spMkLst>
        </pc:spChg>
        <pc:spChg chg="mod">
          <ac:chgData name="Miguel Ángel Campos Méndez" userId="402d5bdf62ce6c12" providerId="LiveId" clId="{60587302-361B-466A-B11D-E58697C7DBEB}" dt="2020-02-19T12:30:31.681" v="7108" actId="6549"/>
          <ac:spMkLst>
            <pc:docMk/>
            <pc:sldMk cId="1772920012" sldId="401"/>
            <ac:spMk id="3" creationId="{00000000-0000-0000-0000-000000000000}"/>
          </ac:spMkLst>
        </pc:spChg>
      </pc:sldChg>
      <pc:sldChg chg="modSp add modAnim">
        <pc:chgData name="Miguel Ángel Campos Méndez" userId="402d5bdf62ce6c12" providerId="LiveId" clId="{60587302-361B-466A-B11D-E58697C7DBEB}" dt="2020-02-19T12:30:38.867" v="7111" actId="27636"/>
        <pc:sldMkLst>
          <pc:docMk/>
          <pc:sldMk cId="160912436" sldId="402"/>
        </pc:sldMkLst>
        <pc:spChg chg="mod">
          <ac:chgData name="Miguel Ángel Campos Méndez" userId="402d5bdf62ce6c12" providerId="LiveId" clId="{60587302-361B-466A-B11D-E58697C7DBEB}" dt="2020-02-18T12:51:38.615" v="2929" actId="20577"/>
          <ac:spMkLst>
            <pc:docMk/>
            <pc:sldMk cId="160912436" sldId="402"/>
            <ac:spMk id="2" creationId="{00000000-0000-0000-0000-000000000000}"/>
          </ac:spMkLst>
        </pc:spChg>
        <pc:spChg chg="mod">
          <ac:chgData name="Miguel Ángel Campos Méndez" userId="402d5bdf62ce6c12" providerId="LiveId" clId="{60587302-361B-466A-B11D-E58697C7DBEB}" dt="2020-02-19T12:30:38.867" v="7111" actId="27636"/>
          <ac:spMkLst>
            <pc:docMk/>
            <pc:sldMk cId="160912436" sldId="402"/>
            <ac:spMk id="3" creationId="{00000000-0000-0000-0000-000000000000}"/>
          </ac:spMkLst>
        </pc:spChg>
      </pc:sldChg>
      <pc:sldChg chg="modSp add modAnim">
        <pc:chgData name="Miguel Ángel Campos Méndez" userId="402d5bdf62ce6c12" providerId="LiveId" clId="{60587302-361B-466A-B11D-E58697C7DBEB}" dt="2020-02-19T12:34:25.323" v="7113"/>
        <pc:sldMkLst>
          <pc:docMk/>
          <pc:sldMk cId="586440382" sldId="403"/>
        </pc:sldMkLst>
        <pc:spChg chg="mod">
          <ac:chgData name="Miguel Ángel Campos Méndez" userId="402d5bdf62ce6c12" providerId="LiveId" clId="{60587302-361B-466A-B11D-E58697C7DBEB}" dt="2020-02-18T16:53:04.828" v="5205" actId="20577"/>
          <ac:spMkLst>
            <pc:docMk/>
            <pc:sldMk cId="586440382" sldId="403"/>
            <ac:spMk id="2" creationId="{00000000-0000-0000-0000-000000000000}"/>
          </ac:spMkLst>
        </pc:spChg>
        <pc:spChg chg="mod">
          <ac:chgData name="Miguel Ángel Campos Méndez" userId="402d5bdf62ce6c12" providerId="LiveId" clId="{60587302-361B-466A-B11D-E58697C7DBEB}" dt="2020-02-18T13:10:17.656" v="4346" actId="108"/>
          <ac:spMkLst>
            <pc:docMk/>
            <pc:sldMk cId="586440382" sldId="403"/>
            <ac:spMk id="3" creationId="{00000000-0000-0000-0000-000000000000}"/>
          </ac:spMkLst>
        </pc:spChg>
      </pc:sldChg>
      <pc:sldChg chg="modSp add modAnim">
        <pc:chgData name="Miguel Ángel Campos Méndez" userId="402d5bdf62ce6c12" providerId="LiveId" clId="{60587302-361B-466A-B11D-E58697C7DBEB}" dt="2020-02-19T12:34:38.225" v="7115"/>
        <pc:sldMkLst>
          <pc:docMk/>
          <pc:sldMk cId="2864234721" sldId="404"/>
        </pc:sldMkLst>
        <pc:spChg chg="mod">
          <ac:chgData name="Miguel Ángel Campos Méndez" userId="402d5bdf62ce6c12" providerId="LiveId" clId="{60587302-361B-466A-B11D-E58697C7DBEB}" dt="2020-02-18T13:10:29.350" v="4348" actId="108"/>
          <ac:spMkLst>
            <pc:docMk/>
            <pc:sldMk cId="2864234721" sldId="404"/>
            <ac:spMk id="3" creationId="{00000000-0000-0000-0000-000000000000}"/>
          </ac:spMkLst>
        </pc:spChg>
      </pc:sldChg>
      <pc:sldChg chg="addSp modSp add">
        <pc:chgData name="Miguel Ángel Campos Méndez" userId="402d5bdf62ce6c12" providerId="LiveId" clId="{60587302-361B-466A-B11D-E58697C7DBEB}" dt="2020-02-18T13:11:29.189" v="4389" actId="1076"/>
        <pc:sldMkLst>
          <pc:docMk/>
          <pc:sldMk cId="3568695957" sldId="405"/>
        </pc:sldMkLst>
        <pc:spChg chg="mod">
          <ac:chgData name="Miguel Ángel Campos Méndez" userId="402d5bdf62ce6c12" providerId="LiveId" clId="{60587302-361B-466A-B11D-E58697C7DBEB}" dt="2020-02-18T13:11:01.781" v="4363" actId="20577"/>
          <ac:spMkLst>
            <pc:docMk/>
            <pc:sldMk cId="3568695957" sldId="405"/>
            <ac:spMk id="2" creationId="{00000000-0000-0000-0000-000000000000}"/>
          </ac:spMkLst>
        </pc:spChg>
        <pc:spChg chg="mod">
          <ac:chgData name="Miguel Ángel Campos Méndez" userId="402d5bdf62ce6c12" providerId="LiveId" clId="{60587302-361B-466A-B11D-E58697C7DBEB}" dt="2020-02-18T13:11:12.871" v="4386" actId="6549"/>
          <ac:spMkLst>
            <pc:docMk/>
            <pc:sldMk cId="3568695957" sldId="405"/>
            <ac:spMk id="3" creationId="{00000000-0000-0000-0000-000000000000}"/>
          </ac:spMkLst>
        </pc:spChg>
        <pc:picChg chg="add mod">
          <ac:chgData name="Miguel Ángel Campos Méndez" userId="402d5bdf62ce6c12" providerId="LiveId" clId="{60587302-361B-466A-B11D-E58697C7DBEB}" dt="2020-02-18T13:11:29.189" v="4389" actId="1076"/>
          <ac:picMkLst>
            <pc:docMk/>
            <pc:sldMk cId="3568695957" sldId="405"/>
            <ac:picMk id="6" creationId="{1B34E70B-FA94-4DC1-AC90-CA4AD37ED3E9}"/>
          </ac:picMkLst>
        </pc:picChg>
      </pc:sldChg>
      <pc:sldChg chg="addSp delSp modSp add ord">
        <pc:chgData name="Miguel Ángel Campos Méndez" userId="402d5bdf62ce6c12" providerId="LiveId" clId="{60587302-361B-466A-B11D-E58697C7DBEB}" dt="2020-02-19T10:53:32.885" v="6980"/>
        <pc:sldMkLst>
          <pc:docMk/>
          <pc:sldMk cId="1113928500" sldId="406"/>
        </pc:sldMkLst>
        <pc:picChg chg="del">
          <ac:chgData name="Miguel Ángel Campos Méndez" userId="402d5bdf62ce6c12" providerId="LiveId" clId="{60587302-361B-466A-B11D-E58697C7DBEB}" dt="2020-02-18T13:11:48.251" v="4391" actId="478"/>
          <ac:picMkLst>
            <pc:docMk/>
            <pc:sldMk cId="1113928500" sldId="406"/>
            <ac:picMk id="6" creationId="{1B34E70B-FA94-4DC1-AC90-CA4AD37ED3E9}"/>
          </ac:picMkLst>
        </pc:picChg>
        <pc:picChg chg="add mod">
          <ac:chgData name="Miguel Ángel Campos Méndez" userId="402d5bdf62ce6c12" providerId="LiveId" clId="{60587302-361B-466A-B11D-E58697C7DBEB}" dt="2020-02-18T13:11:56.969" v="4394" actId="1076"/>
          <ac:picMkLst>
            <pc:docMk/>
            <pc:sldMk cId="1113928500" sldId="406"/>
            <ac:picMk id="7" creationId="{47DA4E6F-9AA0-485A-9890-54857359479D}"/>
          </ac:picMkLst>
        </pc:picChg>
      </pc:sldChg>
      <pc:sldChg chg="addSp delSp modSp add">
        <pc:chgData name="Miguel Ángel Campos Méndez" userId="402d5bdf62ce6c12" providerId="LiveId" clId="{60587302-361B-466A-B11D-E58697C7DBEB}" dt="2020-02-18T13:12:36.488" v="4435" actId="14100"/>
        <pc:sldMkLst>
          <pc:docMk/>
          <pc:sldMk cId="3185094506" sldId="407"/>
        </pc:sldMkLst>
        <pc:spChg chg="mod">
          <ac:chgData name="Miguel Ángel Campos Méndez" userId="402d5bdf62ce6c12" providerId="LiveId" clId="{60587302-361B-466A-B11D-E58697C7DBEB}" dt="2020-02-18T13:12:19.017" v="4416" actId="20577"/>
          <ac:spMkLst>
            <pc:docMk/>
            <pc:sldMk cId="3185094506" sldId="407"/>
            <ac:spMk id="2" creationId="{00000000-0000-0000-0000-000000000000}"/>
          </ac:spMkLst>
        </pc:spChg>
        <pc:spChg chg="mod">
          <ac:chgData name="Miguel Ángel Campos Méndez" userId="402d5bdf62ce6c12" providerId="LiveId" clId="{60587302-361B-466A-B11D-E58697C7DBEB}" dt="2020-02-18T13:12:27.567" v="4432" actId="20577"/>
          <ac:spMkLst>
            <pc:docMk/>
            <pc:sldMk cId="3185094506" sldId="407"/>
            <ac:spMk id="3" creationId="{00000000-0000-0000-0000-000000000000}"/>
          </ac:spMkLst>
        </pc:spChg>
        <pc:picChg chg="del">
          <ac:chgData name="Miguel Ángel Campos Méndez" userId="402d5bdf62ce6c12" providerId="LiveId" clId="{60587302-361B-466A-B11D-E58697C7DBEB}" dt="2020-02-18T13:12:32.294" v="4433" actId="478"/>
          <ac:picMkLst>
            <pc:docMk/>
            <pc:sldMk cId="3185094506" sldId="407"/>
            <ac:picMk id="6" creationId="{1B34E70B-FA94-4DC1-AC90-CA4AD37ED3E9}"/>
          </ac:picMkLst>
        </pc:picChg>
        <pc:picChg chg="add mod">
          <ac:chgData name="Miguel Ángel Campos Méndez" userId="402d5bdf62ce6c12" providerId="LiveId" clId="{60587302-361B-466A-B11D-E58697C7DBEB}" dt="2020-02-18T13:12:36.488" v="4435" actId="14100"/>
          <ac:picMkLst>
            <pc:docMk/>
            <pc:sldMk cId="3185094506" sldId="407"/>
            <ac:picMk id="7" creationId="{89D0E64E-F174-4329-AFEF-C271DFCD5ABB}"/>
          </ac:picMkLst>
        </pc:picChg>
      </pc:sldChg>
      <pc:sldChg chg="addSp delSp modSp add">
        <pc:chgData name="Miguel Ángel Campos Méndez" userId="402d5bdf62ce6c12" providerId="LiveId" clId="{60587302-361B-466A-B11D-E58697C7DBEB}" dt="2020-02-19T10:05:40.009" v="6612" actId="478"/>
        <pc:sldMkLst>
          <pc:docMk/>
          <pc:sldMk cId="3380433998" sldId="408"/>
        </pc:sldMkLst>
        <pc:spChg chg="mod">
          <ac:chgData name="Miguel Ángel Campos Méndez" userId="402d5bdf62ce6c12" providerId="LiveId" clId="{60587302-361B-466A-B11D-E58697C7DBEB}" dt="2020-02-18T13:14:59.214" v="4763" actId="6549"/>
          <ac:spMkLst>
            <pc:docMk/>
            <pc:sldMk cId="3380433998" sldId="408"/>
            <ac:spMk id="3" creationId="{00000000-0000-0000-0000-000000000000}"/>
          </ac:spMkLst>
        </pc:spChg>
        <pc:picChg chg="add del mod">
          <ac:chgData name="Miguel Ángel Campos Méndez" userId="402d5bdf62ce6c12" providerId="LiveId" clId="{60587302-361B-466A-B11D-E58697C7DBEB}" dt="2020-02-19T10:05:40.009" v="6612" actId="478"/>
          <ac:picMkLst>
            <pc:docMk/>
            <pc:sldMk cId="3380433998" sldId="408"/>
            <ac:picMk id="6" creationId="{D8EEF7CA-3C19-4CE3-A5D8-5F8F98D185A5}"/>
          </ac:picMkLst>
        </pc:picChg>
      </pc:sldChg>
      <pc:sldChg chg="delSp modSp add">
        <pc:chgData name="Miguel Ángel Campos Méndez" userId="402d5bdf62ce6c12" providerId="LiveId" clId="{60587302-361B-466A-B11D-E58697C7DBEB}" dt="2020-02-18T16:57:51.498" v="5267" actId="20577"/>
        <pc:sldMkLst>
          <pc:docMk/>
          <pc:sldMk cId="3827856546" sldId="409"/>
        </pc:sldMkLst>
        <pc:spChg chg="mod">
          <ac:chgData name="Miguel Ángel Campos Méndez" userId="402d5bdf62ce6c12" providerId="LiveId" clId="{60587302-361B-466A-B11D-E58697C7DBEB}" dt="2020-02-18T16:57:51.498" v="5267" actId="20577"/>
          <ac:spMkLst>
            <pc:docMk/>
            <pc:sldMk cId="3827856546" sldId="409"/>
            <ac:spMk id="3" creationId="{00000000-0000-0000-0000-000000000000}"/>
          </ac:spMkLst>
        </pc:spChg>
        <pc:picChg chg="del">
          <ac:chgData name="Miguel Ángel Campos Méndez" userId="402d5bdf62ce6c12" providerId="LiveId" clId="{60587302-361B-466A-B11D-E58697C7DBEB}" dt="2020-02-18T13:16:21.054" v="4770" actId="478"/>
          <ac:picMkLst>
            <pc:docMk/>
            <pc:sldMk cId="3827856546" sldId="409"/>
            <ac:picMk id="6" creationId="{D8EEF7CA-3C19-4CE3-A5D8-5F8F98D185A5}"/>
          </ac:picMkLst>
        </pc:picChg>
      </pc:sldChg>
      <pc:sldChg chg="add">
        <pc:chgData name="Miguel Ángel Campos Méndez" userId="402d5bdf62ce6c12" providerId="LiveId" clId="{60587302-361B-466A-B11D-E58697C7DBEB}" dt="2020-02-18T19:33:41.207" v="6536"/>
        <pc:sldMkLst>
          <pc:docMk/>
          <pc:sldMk cId="3651970415" sldId="410"/>
        </pc:sldMkLst>
      </pc:sldChg>
      <pc:sldChg chg="add del">
        <pc:chgData name="Miguel Ángel Campos Méndez" userId="402d5bdf62ce6c12" providerId="LiveId" clId="{60587302-361B-466A-B11D-E58697C7DBEB}" dt="2020-02-18T19:33:37.353" v="6535" actId="2696"/>
        <pc:sldMkLst>
          <pc:docMk/>
          <pc:sldMk cId="3994049046" sldId="410"/>
        </pc:sldMkLst>
      </pc:sldChg>
      <pc:sldChg chg="addSp delSp modSp add">
        <pc:chgData name="Miguel Ángel Campos Méndez" userId="402d5bdf62ce6c12" providerId="LiveId" clId="{60587302-361B-466A-B11D-E58697C7DBEB}" dt="2020-02-18T16:57:08.581" v="5265" actId="1035"/>
        <pc:sldMkLst>
          <pc:docMk/>
          <pc:sldMk cId="3964945864" sldId="411"/>
        </pc:sldMkLst>
        <pc:spChg chg="mod">
          <ac:chgData name="Miguel Ángel Campos Méndez" userId="402d5bdf62ce6c12" providerId="LiveId" clId="{60587302-361B-466A-B11D-E58697C7DBEB}" dt="2020-02-18T16:57:04.059" v="5260" actId="20577"/>
          <ac:spMkLst>
            <pc:docMk/>
            <pc:sldMk cId="3964945864" sldId="411"/>
            <ac:spMk id="2" creationId="{CF36DE24-D565-4042-A1DA-673D68127BA8}"/>
          </ac:spMkLst>
        </pc:spChg>
        <pc:spChg chg="del">
          <ac:chgData name="Miguel Ángel Campos Méndez" userId="402d5bdf62ce6c12" providerId="LiveId" clId="{60587302-361B-466A-B11D-E58697C7DBEB}" dt="2020-02-18T16:56:46.172" v="5233"/>
          <ac:spMkLst>
            <pc:docMk/>
            <pc:sldMk cId="3964945864" sldId="411"/>
            <ac:spMk id="3" creationId="{12363304-5BA5-4A9D-9317-B2AF1CEEB9A7}"/>
          </ac:spMkLst>
        </pc:spChg>
        <pc:picChg chg="add mod">
          <ac:chgData name="Miguel Ángel Campos Méndez" userId="402d5bdf62ce6c12" providerId="LiveId" clId="{60587302-361B-466A-B11D-E58697C7DBEB}" dt="2020-02-18T16:57:08.581" v="5265" actId="1035"/>
          <ac:picMkLst>
            <pc:docMk/>
            <pc:sldMk cId="3964945864" sldId="411"/>
            <ac:picMk id="4" creationId="{01DCAC75-6092-4B9F-9975-C1EA00EE86E8}"/>
          </ac:picMkLst>
        </pc:picChg>
        <pc:picChg chg="add mod">
          <ac:chgData name="Miguel Ángel Campos Méndez" userId="402d5bdf62ce6c12" providerId="LiveId" clId="{60587302-361B-466A-B11D-E58697C7DBEB}" dt="2020-02-18T16:56:53.058" v="5235" actId="1076"/>
          <ac:picMkLst>
            <pc:docMk/>
            <pc:sldMk cId="3964945864" sldId="411"/>
            <ac:picMk id="5" creationId="{B3AF3A46-1942-4D13-9E2F-894377B7872E}"/>
          </ac:picMkLst>
        </pc:picChg>
      </pc:sldChg>
      <pc:sldChg chg="add">
        <pc:chgData name="Miguel Ángel Campos Méndez" userId="402d5bdf62ce6c12" providerId="LiveId" clId="{60587302-361B-466A-B11D-E58697C7DBEB}" dt="2020-02-18T19:33:41.207" v="6536"/>
        <pc:sldMkLst>
          <pc:docMk/>
          <pc:sldMk cId="388121240" sldId="412"/>
        </pc:sldMkLst>
      </pc:sldChg>
      <pc:sldChg chg="addSp delSp modSp add del modNotesTx">
        <pc:chgData name="Miguel Ángel Campos Méndez" userId="402d5bdf62ce6c12" providerId="LiveId" clId="{60587302-361B-466A-B11D-E58697C7DBEB}" dt="2020-02-18T19:33:37.353" v="6535" actId="2696"/>
        <pc:sldMkLst>
          <pc:docMk/>
          <pc:sldMk cId="1323190964" sldId="412"/>
        </pc:sldMkLst>
        <pc:spChg chg="add del">
          <ac:chgData name="Miguel Ángel Campos Méndez" userId="402d5bdf62ce6c12" providerId="LiveId" clId="{60587302-361B-466A-B11D-E58697C7DBEB}" dt="2020-02-18T17:14:41.846" v="5391"/>
          <ac:spMkLst>
            <pc:docMk/>
            <pc:sldMk cId="1323190964" sldId="412"/>
            <ac:spMk id="2" creationId="{2559997C-99CF-4ED2-BC38-0BFBDF76B577}"/>
          </ac:spMkLst>
        </pc:spChg>
        <pc:spChg chg="add del">
          <ac:chgData name="Miguel Ángel Campos Méndez" userId="402d5bdf62ce6c12" providerId="LiveId" clId="{60587302-361B-466A-B11D-E58697C7DBEB}" dt="2020-02-18T17:14:41.846" v="5391"/>
          <ac:spMkLst>
            <pc:docMk/>
            <pc:sldMk cId="1323190964" sldId="412"/>
            <ac:spMk id="3" creationId="{8FD6F570-B592-4366-8AF4-992165334DBD}"/>
          </ac:spMkLst>
        </pc:spChg>
        <pc:spChg chg="add mod">
          <ac:chgData name="Miguel Ángel Campos Méndez" userId="402d5bdf62ce6c12" providerId="LiveId" clId="{60587302-361B-466A-B11D-E58697C7DBEB}" dt="2020-02-18T17:14:52.477" v="5413" actId="20577"/>
          <ac:spMkLst>
            <pc:docMk/>
            <pc:sldMk cId="1323190964" sldId="412"/>
            <ac:spMk id="4" creationId="{147E3646-49F5-4B2D-9A81-2E1D35FAACEC}"/>
          </ac:spMkLst>
        </pc:spChg>
      </pc:sldChg>
      <pc:sldChg chg="add">
        <pc:chgData name="Miguel Ángel Campos Méndez" userId="402d5bdf62ce6c12" providerId="LiveId" clId="{60587302-361B-466A-B11D-E58697C7DBEB}" dt="2020-02-18T19:33:41.207" v="6536"/>
        <pc:sldMkLst>
          <pc:docMk/>
          <pc:sldMk cId="786394335" sldId="413"/>
        </pc:sldMkLst>
      </pc:sldChg>
      <pc:sldChg chg="modSp add del modNotesTx">
        <pc:chgData name="Miguel Ángel Campos Méndez" userId="402d5bdf62ce6c12" providerId="LiveId" clId="{60587302-361B-466A-B11D-E58697C7DBEB}" dt="2020-02-18T19:33:37.353" v="6535" actId="2696"/>
        <pc:sldMkLst>
          <pc:docMk/>
          <pc:sldMk cId="2282257151" sldId="413"/>
        </pc:sldMkLst>
        <pc:spChg chg="mod">
          <ac:chgData name="Miguel Ángel Campos Méndez" userId="402d5bdf62ce6c12" providerId="LiveId" clId="{60587302-361B-466A-B11D-E58697C7DBEB}" dt="2020-02-18T17:16:56.117" v="5469" actId="20577"/>
          <ac:spMkLst>
            <pc:docMk/>
            <pc:sldMk cId="2282257151" sldId="413"/>
            <ac:spMk id="4" creationId="{147E3646-49F5-4B2D-9A81-2E1D35FAACEC}"/>
          </ac:spMkLst>
        </pc:spChg>
      </pc:sldChg>
      <pc:sldChg chg="addSp delSp modSp add del">
        <pc:chgData name="Miguel Ángel Campos Méndez" userId="402d5bdf62ce6c12" providerId="LiveId" clId="{60587302-361B-466A-B11D-E58697C7DBEB}" dt="2020-02-18T19:33:37.353" v="6535" actId="2696"/>
        <pc:sldMkLst>
          <pc:docMk/>
          <pc:sldMk cId="1609857554" sldId="414"/>
        </pc:sldMkLst>
        <pc:spChg chg="mod">
          <ac:chgData name="Miguel Ángel Campos Méndez" userId="402d5bdf62ce6c12" providerId="LiveId" clId="{60587302-361B-466A-B11D-E58697C7DBEB}" dt="2020-02-18T17:19:34.227" v="5591" actId="20577"/>
          <ac:spMkLst>
            <pc:docMk/>
            <pc:sldMk cId="1609857554" sldId="414"/>
            <ac:spMk id="2" creationId="{00000000-0000-0000-0000-000000000000}"/>
          </ac:spMkLst>
        </pc:spChg>
        <pc:spChg chg="mod">
          <ac:chgData name="Miguel Ángel Campos Méndez" userId="402d5bdf62ce6c12" providerId="LiveId" clId="{60587302-361B-466A-B11D-E58697C7DBEB}" dt="2020-02-18T18:16:33.049" v="6390" actId="27636"/>
          <ac:spMkLst>
            <pc:docMk/>
            <pc:sldMk cId="1609857554" sldId="414"/>
            <ac:spMk id="3" creationId="{00000000-0000-0000-0000-000000000000}"/>
          </ac:spMkLst>
        </pc:spChg>
        <pc:picChg chg="add del mod">
          <ac:chgData name="Miguel Ángel Campos Méndez" userId="402d5bdf62ce6c12" providerId="LiveId" clId="{60587302-361B-466A-B11D-E58697C7DBEB}" dt="2020-02-18T18:13:26.545" v="6027" actId="478"/>
          <ac:picMkLst>
            <pc:docMk/>
            <pc:sldMk cId="1609857554" sldId="414"/>
            <ac:picMk id="6" creationId="{9EE336C3-59B8-4A15-AAFB-137C9DCCE377}"/>
          </ac:picMkLst>
        </pc:picChg>
      </pc:sldChg>
      <pc:sldChg chg="add">
        <pc:chgData name="Miguel Ángel Campos Méndez" userId="402d5bdf62ce6c12" providerId="LiveId" clId="{60587302-361B-466A-B11D-E58697C7DBEB}" dt="2020-02-18T19:33:41.207" v="6536"/>
        <pc:sldMkLst>
          <pc:docMk/>
          <pc:sldMk cId="3318278680" sldId="414"/>
        </pc:sldMkLst>
      </pc:sldChg>
      <pc:sldChg chg="add del">
        <pc:chgData name="Miguel Ángel Campos Méndez" userId="402d5bdf62ce6c12" providerId="LiveId" clId="{60587302-361B-466A-B11D-E58697C7DBEB}" dt="2020-02-18T17:21:47.965" v="5791"/>
        <pc:sldMkLst>
          <pc:docMk/>
          <pc:sldMk cId="343302101" sldId="415"/>
        </pc:sldMkLst>
      </pc:sldChg>
      <pc:sldChg chg="addSp delSp modSp add del modAnim">
        <pc:chgData name="Miguel Ángel Campos Méndez" userId="402d5bdf62ce6c12" providerId="LiveId" clId="{60587302-361B-466A-B11D-E58697C7DBEB}" dt="2020-02-18T19:33:37.353" v="6535" actId="2696"/>
        <pc:sldMkLst>
          <pc:docMk/>
          <pc:sldMk cId="1971044216" sldId="415"/>
        </pc:sldMkLst>
        <pc:spChg chg="mod">
          <ac:chgData name="Miguel Ángel Campos Méndez" userId="402d5bdf62ce6c12" providerId="LiveId" clId="{60587302-361B-466A-B11D-E58697C7DBEB}" dt="2020-02-18T17:22:53.672" v="5992" actId="20577"/>
          <ac:spMkLst>
            <pc:docMk/>
            <pc:sldMk cId="1971044216" sldId="415"/>
            <ac:spMk id="3" creationId="{00000000-0000-0000-0000-000000000000}"/>
          </ac:spMkLst>
        </pc:spChg>
        <pc:spChg chg="add del">
          <ac:chgData name="Miguel Ángel Campos Méndez" userId="402d5bdf62ce6c12" providerId="LiveId" clId="{60587302-361B-466A-B11D-E58697C7DBEB}" dt="2020-02-18T17:23:17.332" v="5994"/>
          <ac:spMkLst>
            <pc:docMk/>
            <pc:sldMk cId="1971044216" sldId="415"/>
            <ac:spMk id="6" creationId="{47D94D2E-D169-4225-9E1C-C1A6381C78FD}"/>
          </ac:spMkLst>
        </pc:spChg>
        <pc:spChg chg="add del">
          <ac:chgData name="Miguel Ángel Campos Méndez" userId="402d5bdf62ce6c12" providerId="LiveId" clId="{60587302-361B-466A-B11D-E58697C7DBEB}" dt="2020-02-18T17:23:17.332" v="5994"/>
          <ac:spMkLst>
            <pc:docMk/>
            <pc:sldMk cId="1971044216" sldId="415"/>
            <ac:spMk id="7" creationId="{572AF66D-23D4-4496-8352-3E739FBA22FA}"/>
          </ac:spMkLst>
        </pc:spChg>
        <pc:spChg chg="add del">
          <ac:chgData name="Miguel Ángel Campos Méndez" userId="402d5bdf62ce6c12" providerId="LiveId" clId="{60587302-361B-466A-B11D-E58697C7DBEB}" dt="2020-02-18T17:23:17.332" v="5994"/>
          <ac:spMkLst>
            <pc:docMk/>
            <pc:sldMk cId="1971044216" sldId="415"/>
            <ac:spMk id="8" creationId="{D7002A8C-FBC8-46DE-91AA-38A29FE3CB3F}"/>
          </ac:spMkLst>
        </pc:spChg>
        <pc:spChg chg="add del">
          <ac:chgData name="Miguel Ángel Campos Méndez" userId="402d5bdf62ce6c12" providerId="LiveId" clId="{60587302-361B-466A-B11D-E58697C7DBEB}" dt="2020-02-18T17:23:17.332" v="5994"/>
          <ac:spMkLst>
            <pc:docMk/>
            <pc:sldMk cId="1971044216" sldId="415"/>
            <ac:spMk id="9" creationId="{4214AD0F-70DD-41C8-9D49-6D715B819D1A}"/>
          </ac:spMkLst>
        </pc:spChg>
        <pc:spChg chg="add del">
          <ac:chgData name="Miguel Ángel Campos Méndez" userId="402d5bdf62ce6c12" providerId="LiveId" clId="{60587302-361B-466A-B11D-E58697C7DBEB}" dt="2020-02-18T17:23:17.332" v="5994"/>
          <ac:spMkLst>
            <pc:docMk/>
            <pc:sldMk cId="1971044216" sldId="415"/>
            <ac:spMk id="12" creationId="{C22920BA-1731-44A6-A8CB-B924B3BCE730}"/>
          </ac:spMkLst>
        </pc:spChg>
        <pc:spChg chg="add del">
          <ac:chgData name="Miguel Ángel Campos Méndez" userId="402d5bdf62ce6c12" providerId="LiveId" clId="{60587302-361B-466A-B11D-E58697C7DBEB}" dt="2020-02-18T17:23:17.332" v="5994"/>
          <ac:spMkLst>
            <pc:docMk/>
            <pc:sldMk cId="1971044216" sldId="415"/>
            <ac:spMk id="13" creationId="{71946583-3BF1-492C-822D-CCFFAC2DE4EE}"/>
          </ac:spMkLst>
        </pc:spChg>
        <pc:spChg chg="add del">
          <ac:chgData name="Miguel Ángel Campos Méndez" userId="402d5bdf62ce6c12" providerId="LiveId" clId="{60587302-361B-466A-B11D-E58697C7DBEB}" dt="2020-02-18T17:23:17.332" v="5994"/>
          <ac:spMkLst>
            <pc:docMk/>
            <pc:sldMk cId="1971044216" sldId="415"/>
            <ac:spMk id="14" creationId="{AE0484DC-BC8D-42D5-B2C7-786022F0CD8E}"/>
          </ac:spMkLst>
        </pc:spChg>
        <pc:spChg chg="add del">
          <ac:chgData name="Miguel Ángel Campos Méndez" userId="402d5bdf62ce6c12" providerId="LiveId" clId="{60587302-361B-466A-B11D-E58697C7DBEB}" dt="2020-02-18T17:23:17.332" v="5994"/>
          <ac:spMkLst>
            <pc:docMk/>
            <pc:sldMk cId="1971044216" sldId="415"/>
            <ac:spMk id="15" creationId="{CA636E14-FBE6-4C90-AE29-C6932D8945B4}"/>
          </ac:spMkLst>
        </pc:spChg>
        <pc:spChg chg="add del">
          <ac:chgData name="Miguel Ángel Campos Méndez" userId="402d5bdf62ce6c12" providerId="LiveId" clId="{60587302-361B-466A-B11D-E58697C7DBEB}" dt="2020-02-18T17:23:17.332" v="5994"/>
          <ac:spMkLst>
            <pc:docMk/>
            <pc:sldMk cId="1971044216" sldId="415"/>
            <ac:spMk id="16" creationId="{6AD6762C-56AE-4931-A9CE-E2C2165B3563}"/>
          </ac:spMkLst>
        </pc:spChg>
        <pc:spChg chg="add mod">
          <ac:chgData name="Miguel Ángel Campos Méndez" userId="402d5bdf62ce6c12" providerId="LiveId" clId="{60587302-361B-466A-B11D-E58697C7DBEB}" dt="2020-02-18T17:24:28.149" v="6010" actId="207"/>
          <ac:spMkLst>
            <pc:docMk/>
            <pc:sldMk cId="1971044216" sldId="415"/>
            <ac:spMk id="17" creationId="{D9985BCA-A057-4E96-B064-E3F7F8C6D5CD}"/>
          </ac:spMkLst>
        </pc:spChg>
        <pc:spChg chg="add mod">
          <ac:chgData name="Miguel Ángel Campos Méndez" userId="402d5bdf62ce6c12" providerId="LiveId" clId="{60587302-361B-466A-B11D-E58697C7DBEB}" dt="2020-02-18T17:24:25.968" v="6009" actId="207"/>
          <ac:spMkLst>
            <pc:docMk/>
            <pc:sldMk cId="1971044216" sldId="415"/>
            <ac:spMk id="18" creationId="{3837270E-0C25-41EE-A86F-C25B79F6BEE0}"/>
          </ac:spMkLst>
        </pc:spChg>
        <pc:spChg chg="add mod">
          <ac:chgData name="Miguel Ángel Campos Méndez" userId="402d5bdf62ce6c12" providerId="LiveId" clId="{60587302-361B-466A-B11D-E58697C7DBEB}" dt="2020-02-18T17:25:22.134" v="6021" actId="1076"/>
          <ac:spMkLst>
            <pc:docMk/>
            <pc:sldMk cId="1971044216" sldId="415"/>
            <ac:spMk id="19" creationId="{3751BB79-0C59-4C16-9125-37A3DE78404F}"/>
          </ac:spMkLst>
        </pc:spChg>
        <pc:spChg chg="add mod">
          <ac:chgData name="Miguel Ángel Campos Méndez" userId="402d5bdf62ce6c12" providerId="LiveId" clId="{60587302-361B-466A-B11D-E58697C7DBEB}" dt="2020-02-18T17:25:06.718" v="6016" actId="164"/>
          <ac:spMkLst>
            <pc:docMk/>
            <pc:sldMk cId="1971044216" sldId="415"/>
            <ac:spMk id="20" creationId="{329F9B56-8D42-46FC-AAC4-1BBB3AF01116}"/>
          </ac:spMkLst>
        </pc:spChg>
        <pc:spChg chg="add mod">
          <ac:chgData name="Miguel Ángel Campos Méndez" userId="402d5bdf62ce6c12" providerId="LiveId" clId="{60587302-361B-466A-B11D-E58697C7DBEB}" dt="2020-02-18T17:25:06.718" v="6016" actId="164"/>
          <ac:spMkLst>
            <pc:docMk/>
            <pc:sldMk cId="1971044216" sldId="415"/>
            <ac:spMk id="23" creationId="{A35EA451-4AE1-49E3-850C-17355AAD6F36}"/>
          </ac:spMkLst>
        </pc:spChg>
        <pc:spChg chg="add mod">
          <ac:chgData name="Miguel Ángel Campos Méndez" userId="402d5bdf62ce6c12" providerId="LiveId" clId="{60587302-361B-466A-B11D-E58697C7DBEB}" dt="2020-02-18T17:25:06.718" v="6016" actId="164"/>
          <ac:spMkLst>
            <pc:docMk/>
            <pc:sldMk cId="1971044216" sldId="415"/>
            <ac:spMk id="24" creationId="{FA2EEDA7-204C-4EC3-A7F7-A1C200977892}"/>
          </ac:spMkLst>
        </pc:spChg>
        <pc:spChg chg="add mod">
          <ac:chgData name="Miguel Ángel Campos Méndez" userId="402d5bdf62ce6c12" providerId="LiveId" clId="{60587302-361B-466A-B11D-E58697C7DBEB}" dt="2020-02-18T17:25:19.277" v="6020" actId="207"/>
          <ac:spMkLst>
            <pc:docMk/>
            <pc:sldMk cId="1971044216" sldId="415"/>
            <ac:spMk id="26" creationId="{532FF900-4024-4F05-9475-1D7E1F9312D4}"/>
          </ac:spMkLst>
        </pc:spChg>
        <pc:grpChg chg="add mod">
          <ac:chgData name="Miguel Ángel Campos Méndez" userId="402d5bdf62ce6c12" providerId="LiveId" clId="{60587302-361B-466A-B11D-E58697C7DBEB}" dt="2020-02-18T17:25:10.027" v="6017" actId="1076"/>
          <ac:grpSpMkLst>
            <pc:docMk/>
            <pc:sldMk cId="1971044216" sldId="415"/>
            <ac:grpSpMk id="25" creationId="{4CE3505B-C05B-4BEA-85E3-2539F106D306}"/>
          </ac:grpSpMkLst>
        </pc:grpChg>
        <pc:cxnChg chg="add del">
          <ac:chgData name="Miguel Ángel Campos Méndez" userId="402d5bdf62ce6c12" providerId="LiveId" clId="{60587302-361B-466A-B11D-E58697C7DBEB}" dt="2020-02-18T17:23:17.332" v="5994"/>
          <ac:cxnSpMkLst>
            <pc:docMk/>
            <pc:sldMk cId="1971044216" sldId="415"/>
            <ac:cxnSpMk id="10" creationId="{0746DFDD-6ED5-4B31-8029-6FAFF557BA9F}"/>
          </ac:cxnSpMkLst>
        </pc:cxnChg>
        <pc:cxnChg chg="add del">
          <ac:chgData name="Miguel Ángel Campos Méndez" userId="402d5bdf62ce6c12" providerId="LiveId" clId="{60587302-361B-466A-B11D-E58697C7DBEB}" dt="2020-02-18T17:23:17.332" v="5994"/>
          <ac:cxnSpMkLst>
            <pc:docMk/>
            <pc:sldMk cId="1971044216" sldId="415"/>
            <ac:cxnSpMk id="11" creationId="{312E658E-5831-496A-A43A-1F916643A3AF}"/>
          </ac:cxnSpMkLst>
        </pc:cxnChg>
        <pc:cxnChg chg="add mod">
          <ac:chgData name="Miguel Ángel Campos Méndez" userId="402d5bdf62ce6c12" providerId="LiveId" clId="{60587302-361B-466A-B11D-E58697C7DBEB}" dt="2020-02-18T17:25:06.718" v="6016" actId="164"/>
          <ac:cxnSpMkLst>
            <pc:docMk/>
            <pc:sldMk cId="1971044216" sldId="415"/>
            <ac:cxnSpMk id="21" creationId="{875AD97C-B5A8-472F-9C39-B108D68C8F0F}"/>
          </ac:cxnSpMkLst>
        </pc:cxnChg>
        <pc:cxnChg chg="add mod">
          <ac:chgData name="Miguel Ángel Campos Méndez" userId="402d5bdf62ce6c12" providerId="LiveId" clId="{60587302-361B-466A-B11D-E58697C7DBEB}" dt="2020-02-18T17:25:06.718" v="6016" actId="164"/>
          <ac:cxnSpMkLst>
            <pc:docMk/>
            <pc:sldMk cId="1971044216" sldId="415"/>
            <ac:cxnSpMk id="22" creationId="{D2301471-81D5-4FF5-8BDD-89A9E8F9E620}"/>
          </ac:cxnSpMkLst>
        </pc:cxnChg>
      </pc:sldChg>
      <pc:sldChg chg="add">
        <pc:chgData name="Miguel Ángel Campos Méndez" userId="402d5bdf62ce6c12" providerId="LiveId" clId="{60587302-361B-466A-B11D-E58697C7DBEB}" dt="2020-02-18T19:33:41.207" v="6536"/>
        <pc:sldMkLst>
          <pc:docMk/>
          <pc:sldMk cId="3400522605" sldId="415"/>
        </pc:sldMkLst>
      </pc:sldChg>
      <pc:sldChg chg="addSp modSp add del">
        <pc:chgData name="Miguel Ángel Campos Méndez" userId="402d5bdf62ce6c12" providerId="LiveId" clId="{60587302-361B-466A-B11D-E58697C7DBEB}" dt="2020-02-18T19:33:37.353" v="6535" actId="2696"/>
        <pc:sldMkLst>
          <pc:docMk/>
          <pc:sldMk cId="1883216680" sldId="416"/>
        </pc:sldMkLst>
        <pc:spChg chg="mod">
          <ac:chgData name="Miguel Ángel Campos Méndez" userId="402d5bdf62ce6c12" providerId="LiveId" clId="{60587302-361B-466A-B11D-E58697C7DBEB}" dt="2020-02-18T18:17:12.222" v="6418" actId="20577"/>
          <ac:spMkLst>
            <pc:docMk/>
            <pc:sldMk cId="1883216680" sldId="416"/>
            <ac:spMk id="3" creationId="{00000000-0000-0000-0000-000000000000}"/>
          </ac:spMkLst>
        </pc:spChg>
        <pc:picChg chg="add mod">
          <ac:chgData name="Miguel Ángel Campos Méndez" userId="402d5bdf62ce6c12" providerId="LiveId" clId="{60587302-361B-466A-B11D-E58697C7DBEB}" dt="2020-02-18T18:17:05.175" v="6404" actId="1076"/>
          <ac:picMkLst>
            <pc:docMk/>
            <pc:sldMk cId="1883216680" sldId="416"/>
            <ac:picMk id="6" creationId="{105F163C-E322-4A02-BD1F-5FB63F3C1B26}"/>
          </ac:picMkLst>
        </pc:picChg>
      </pc:sldChg>
      <pc:sldChg chg="add">
        <pc:chgData name="Miguel Ángel Campos Méndez" userId="402d5bdf62ce6c12" providerId="LiveId" clId="{60587302-361B-466A-B11D-E58697C7DBEB}" dt="2020-02-18T19:33:41.207" v="6536"/>
        <pc:sldMkLst>
          <pc:docMk/>
          <pc:sldMk cId="2469576025" sldId="416"/>
        </pc:sldMkLst>
      </pc:sldChg>
      <pc:sldChg chg="add">
        <pc:chgData name="Miguel Ángel Campos Méndez" userId="402d5bdf62ce6c12" providerId="LiveId" clId="{60587302-361B-466A-B11D-E58697C7DBEB}" dt="2020-02-18T19:33:41.207" v="6536"/>
        <pc:sldMkLst>
          <pc:docMk/>
          <pc:sldMk cId="723917002" sldId="417"/>
        </pc:sldMkLst>
      </pc:sldChg>
      <pc:sldChg chg="addSp delSp modSp add del delAnim">
        <pc:chgData name="Miguel Ángel Campos Méndez" userId="402d5bdf62ce6c12" providerId="LiveId" clId="{60587302-361B-466A-B11D-E58697C7DBEB}" dt="2020-02-18T19:33:37.353" v="6535" actId="2696"/>
        <pc:sldMkLst>
          <pc:docMk/>
          <pc:sldMk cId="1949211061" sldId="417"/>
        </pc:sldMkLst>
        <pc:spChg chg="mod">
          <ac:chgData name="Miguel Ángel Campos Méndez" userId="402d5bdf62ce6c12" providerId="LiveId" clId="{60587302-361B-466A-B11D-E58697C7DBEB}" dt="2020-02-18T18:20:35.231" v="6437" actId="1076"/>
          <ac:spMkLst>
            <pc:docMk/>
            <pc:sldMk cId="1949211061" sldId="417"/>
            <ac:spMk id="3" creationId="{00000000-0000-0000-0000-000000000000}"/>
          </ac:spMkLst>
        </pc:spChg>
        <pc:spChg chg="del">
          <ac:chgData name="Miguel Ángel Campos Méndez" userId="402d5bdf62ce6c12" providerId="LiveId" clId="{60587302-361B-466A-B11D-E58697C7DBEB}" dt="2020-02-18T18:20:39.044" v="6438" actId="478"/>
          <ac:spMkLst>
            <pc:docMk/>
            <pc:sldMk cId="1949211061" sldId="417"/>
            <ac:spMk id="17" creationId="{D9985BCA-A057-4E96-B064-E3F7F8C6D5CD}"/>
          </ac:spMkLst>
        </pc:spChg>
        <pc:spChg chg="del">
          <ac:chgData name="Miguel Ángel Campos Méndez" userId="402d5bdf62ce6c12" providerId="LiveId" clId="{60587302-361B-466A-B11D-E58697C7DBEB}" dt="2020-02-18T18:20:39.044" v="6438" actId="478"/>
          <ac:spMkLst>
            <pc:docMk/>
            <pc:sldMk cId="1949211061" sldId="417"/>
            <ac:spMk id="18" creationId="{3837270E-0C25-41EE-A86F-C25B79F6BEE0}"/>
          </ac:spMkLst>
        </pc:spChg>
        <pc:spChg chg="del">
          <ac:chgData name="Miguel Ángel Campos Méndez" userId="402d5bdf62ce6c12" providerId="LiveId" clId="{60587302-361B-466A-B11D-E58697C7DBEB}" dt="2020-02-18T18:20:39.044" v="6438" actId="478"/>
          <ac:spMkLst>
            <pc:docMk/>
            <pc:sldMk cId="1949211061" sldId="417"/>
            <ac:spMk id="19" creationId="{3751BB79-0C59-4C16-9125-37A3DE78404F}"/>
          </ac:spMkLst>
        </pc:spChg>
        <pc:spChg chg="del">
          <ac:chgData name="Miguel Ángel Campos Méndez" userId="402d5bdf62ce6c12" providerId="LiveId" clId="{60587302-361B-466A-B11D-E58697C7DBEB}" dt="2020-02-18T18:20:39.044" v="6438" actId="478"/>
          <ac:spMkLst>
            <pc:docMk/>
            <pc:sldMk cId="1949211061" sldId="417"/>
            <ac:spMk id="26" creationId="{532FF900-4024-4F05-9475-1D7E1F9312D4}"/>
          </ac:spMkLst>
        </pc:spChg>
        <pc:grpChg chg="del">
          <ac:chgData name="Miguel Ángel Campos Méndez" userId="402d5bdf62ce6c12" providerId="LiveId" clId="{60587302-361B-466A-B11D-E58697C7DBEB}" dt="2020-02-18T18:20:39.044" v="6438" actId="478"/>
          <ac:grpSpMkLst>
            <pc:docMk/>
            <pc:sldMk cId="1949211061" sldId="417"/>
            <ac:grpSpMk id="25" creationId="{4CE3505B-C05B-4BEA-85E3-2539F106D306}"/>
          </ac:grpSpMkLst>
        </pc:grpChg>
        <pc:picChg chg="add mod">
          <ac:chgData name="Miguel Ángel Campos Méndez" userId="402d5bdf62ce6c12" providerId="LiveId" clId="{60587302-361B-466A-B11D-E58697C7DBEB}" dt="2020-02-18T18:20:48.546" v="6441" actId="1076"/>
          <ac:picMkLst>
            <pc:docMk/>
            <pc:sldMk cId="1949211061" sldId="417"/>
            <ac:picMk id="16" creationId="{3859C9EE-708A-4370-B4BC-0B3D4775F872}"/>
          </ac:picMkLst>
        </pc:picChg>
      </pc:sldChg>
      <pc:sldChg chg="addSp modSp add del">
        <pc:chgData name="Miguel Ángel Campos Méndez" userId="402d5bdf62ce6c12" providerId="LiveId" clId="{60587302-361B-466A-B11D-E58697C7DBEB}" dt="2020-02-18T19:33:37.353" v="6535" actId="2696"/>
        <pc:sldMkLst>
          <pc:docMk/>
          <pc:sldMk cId="816057280" sldId="418"/>
        </pc:sldMkLst>
        <pc:spChg chg="mod">
          <ac:chgData name="Miguel Ángel Campos Méndez" userId="402d5bdf62ce6c12" providerId="LiveId" clId="{60587302-361B-466A-B11D-E58697C7DBEB}" dt="2020-02-18T18:21:27.682" v="6462" actId="20577"/>
          <ac:spMkLst>
            <pc:docMk/>
            <pc:sldMk cId="816057280" sldId="418"/>
            <ac:spMk id="3" creationId="{00000000-0000-0000-0000-000000000000}"/>
          </ac:spMkLst>
        </pc:spChg>
        <pc:picChg chg="add mod">
          <ac:chgData name="Miguel Ángel Campos Méndez" userId="402d5bdf62ce6c12" providerId="LiveId" clId="{60587302-361B-466A-B11D-E58697C7DBEB}" dt="2020-02-18T18:21:41.486" v="6465" actId="1076"/>
          <ac:picMkLst>
            <pc:docMk/>
            <pc:sldMk cId="816057280" sldId="418"/>
            <ac:picMk id="6" creationId="{39127125-3ABD-4B48-A4EF-428EDA8966E8}"/>
          </ac:picMkLst>
        </pc:picChg>
      </pc:sldChg>
      <pc:sldChg chg="add">
        <pc:chgData name="Miguel Ángel Campos Méndez" userId="402d5bdf62ce6c12" providerId="LiveId" clId="{60587302-361B-466A-B11D-E58697C7DBEB}" dt="2020-02-18T19:33:41.207" v="6536"/>
        <pc:sldMkLst>
          <pc:docMk/>
          <pc:sldMk cId="2754933469" sldId="418"/>
        </pc:sldMkLst>
      </pc:sldChg>
      <pc:sldChg chg="modSp add">
        <pc:chgData name="Miguel Ángel Campos Méndez" userId="402d5bdf62ce6c12" providerId="LiveId" clId="{60587302-361B-466A-B11D-E58697C7DBEB}" dt="2020-02-19T16:15:53.933" v="9375" actId="20577"/>
        <pc:sldMkLst>
          <pc:docMk/>
          <pc:sldMk cId="0" sldId="523"/>
        </pc:sldMkLst>
        <pc:spChg chg="mod">
          <ac:chgData name="Miguel Ángel Campos Méndez" userId="402d5bdf62ce6c12" providerId="LiveId" clId="{60587302-361B-466A-B11D-E58697C7DBEB}" dt="2020-02-19T16:15:53.933" v="9375" actId="20577"/>
          <ac:spMkLst>
            <pc:docMk/>
            <pc:sldMk cId="0" sldId="523"/>
            <ac:spMk id="2" creationId="{00000000-0000-0000-0000-000000000000}"/>
          </ac:spMkLst>
        </pc:spChg>
        <pc:spChg chg="mod">
          <ac:chgData name="Miguel Ángel Campos Méndez" userId="402d5bdf62ce6c12" providerId="LiveId" clId="{60587302-361B-466A-B11D-E58697C7DBEB}" dt="2020-02-19T13:00:28.544" v="7565" actId="20577"/>
          <ac:spMkLst>
            <pc:docMk/>
            <pc:sldMk cId="0" sldId="523"/>
            <ac:spMk id="6" creationId="{00000000-0000-0000-0000-000000000000}"/>
          </ac:spMkLst>
        </pc:spChg>
      </pc:sldChg>
      <pc:sldChg chg="add">
        <pc:chgData name="Miguel Ángel Campos Méndez" userId="402d5bdf62ce6c12" providerId="LiveId" clId="{60587302-361B-466A-B11D-E58697C7DBEB}" dt="2020-02-18T19:15:19.146" v="6529"/>
        <pc:sldMkLst>
          <pc:docMk/>
          <pc:sldMk cId="0" sldId="568"/>
        </pc:sldMkLst>
      </pc:sldChg>
      <pc:sldChg chg="add">
        <pc:chgData name="Miguel Ángel Campos Méndez" userId="402d5bdf62ce6c12" providerId="LiveId" clId="{60587302-361B-466A-B11D-E58697C7DBEB}" dt="2020-02-18T19:15:19.146" v="6529"/>
        <pc:sldMkLst>
          <pc:docMk/>
          <pc:sldMk cId="0" sldId="569"/>
        </pc:sldMkLst>
      </pc:sldChg>
      <pc:sldChg chg="add">
        <pc:chgData name="Miguel Ángel Campos Méndez" userId="402d5bdf62ce6c12" providerId="LiveId" clId="{60587302-361B-466A-B11D-E58697C7DBEB}" dt="2020-02-18T19:15:19.146" v="6529"/>
        <pc:sldMkLst>
          <pc:docMk/>
          <pc:sldMk cId="0" sldId="570"/>
        </pc:sldMkLst>
      </pc:sldChg>
      <pc:sldChg chg="add">
        <pc:chgData name="Miguel Ángel Campos Méndez" userId="402d5bdf62ce6c12" providerId="LiveId" clId="{60587302-361B-466A-B11D-E58697C7DBEB}" dt="2020-02-18T19:15:19.146" v="6529"/>
        <pc:sldMkLst>
          <pc:docMk/>
          <pc:sldMk cId="0" sldId="571"/>
        </pc:sldMkLst>
      </pc:sldChg>
      <pc:sldChg chg="add">
        <pc:chgData name="Miguel Ángel Campos Méndez" userId="402d5bdf62ce6c12" providerId="LiveId" clId="{60587302-361B-466A-B11D-E58697C7DBEB}" dt="2020-02-18T19:15:19.146" v="6529"/>
        <pc:sldMkLst>
          <pc:docMk/>
          <pc:sldMk cId="0" sldId="572"/>
        </pc:sldMkLst>
      </pc:sldChg>
      <pc:sldChg chg="add">
        <pc:chgData name="Miguel Ángel Campos Méndez" userId="402d5bdf62ce6c12" providerId="LiveId" clId="{60587302-361B-466A-B11D-E58697C7DBEB}" dt="2020-02-18T19:15:19.146" v="6529"/>
        <pc:sldMkLst>
          <pc:docMk/>
          <pc:sldMk cId="0" sldId="573"/>
        </pc:sldMkLst>
      </pc:sldChg>
      <pc:sldChg chg="add">
        <pc:chgData name="Miguel Ángel Campos Méndez" userId="402d5bdf62ce6c12" providerId="LiveId" clId="{60587302-361B-466A-B11D-E58697C7DBEB}" dt="2020-02-18T19:15:19.146" v="6529"/>
        <pc:sldMkLst>
          <pc:docMk/>
          <pc:sldMk cId="0" sldId="574"/>
        </pc:sldMkLst>
      </pc:sldChg>
      <pc:sldChg chg="add">
        <pc:chgData name="Miguel Ángel Campos Méndez" userId="402d5bdf62ce6c12" providerId="LiveId" clId="{60587302-361B-466A-B11D-E58697C7DBEB}" dt="2020-02-18T19:15:19.146" v="6529"/>
        <pc:sldMkLst>
          <pc:docMk/>
          <pc:sldMk cId="0" sldId="575"/>
        </pc:sldMkLst>
      </pc:sldChg>
      <pc:sldChg chg="add">
        <pc:chgData name="Miguel Ángel Campos Méndez" userId="402d5bdf62ce6c12" providerId="LiveId" clId="{60587302-361B-466A-B11D-E58697C7DBEB}" dt="2020-02-18T19:15:19.146" v="6529"/>
        <pc:sldMkLst>
          <pc:docMk/>
          <pc:sldMk cId="0" sldId="576"/>
        </pc:sldMkLst>
      </pc:sldChg>
      <pc:sldChg chg="add">
        <pc:chgData name="Miguel Ángel Campos Méndez" userId="402d5bdf62ce6c12" providerId="LiveId" clId="{60587302-361B-466A-B11D-E58697C7DBEB}" dt="2020-02-18T19:15:19.146" v="6529"/>
        <pc:sldMkLst>
          <pc:docMk/>
          <pc:sldMk cId="0" sldId="577"/>
        </pc:sldMkLst>
      </pc:sldChg>
      <pc:sldChg chg="add">
        <pc:chgData name="Miguel Ángel Campos Méndez" userId="402d5bdf62ce6c12" providerId="LiveId" clId="{60587302-361B-466A-B11D-E58697C7DBEB}" dt="2020-02-18T19:15:19.146" v="6529"/>
        <pc:sldMkLst>
          <pc:docMk/>
          <pc:sldMk cId="0" sldId="578"/>
        </pc:sldMkLst>
      </pc:sldChg>
      <pc:sldChg chg="add">
        <pc:chgData name="Miguel Ángel Campos Méndez" userId="402d5bdf62ce6c12" providerId="LiveId" clId="{60587302-361B-466A-B11D-E58697C7DBEB}" dt="2020-02-18T19:15:19.146" v="6529"/>
        <pc:sldMkLst>
          <pc:docMk/>
          <pc:sldMk cId="0" sldId="579"/>
        </pc:sldMkLst>
      </pc:sldChg>
      <pc:sldChg chg="add">
        <pc:chgData name="Miguel Ángel Campos Méndez" userId="402d5bdf62ce6c12" providerId="LiveId" clId="{60587302-361B-466A-B11D-E58697C7DBEB}" dt="2020-02-18T19:15:19.146" v="6529"/>
        <pc:sldMkLst>
          <pc:docMk/>
          <pc:sldMk cId="0" sldId="580"/>
        </pc:sldMkLst>
      </pc:sldChg>
      <pc:sldChg chg="add">
        <pc:chgData name="Miguel Ángel Campos Méndez" userId="402d5bdf62ce6c12" providerId="LiveId" clId="{60587302-361B-466A-B11D-E58697C7DBEB}" dt="2020-02-18T19:15:19.146" v="6529"/>
        <pc:sldMkLst>
          <pc:docMk/>
          <pc:sldMk cId="0" sldId="581"/>
        </pc:sldMkLst>
      </pc:sldChg>
      <pc:sldChg chg="modSp add">
        <pc:chgData name="Miguel Ángel Campos Méndez" userId="402d5bdf62ce6c12" providerId="LiveId" clId="{60587302-361B-466A-B11D-E58697C7DBEB}" dt="2020-02-19T12:46:22.188" v="7176" actId="1076"/>
        <pc:sldMkLst>
          <pc:docMk/>
          <pc:sldMk cId="0" sldId="582"/>
        </pc:sldMkLst>
        <pc:spChg chg="mod">
          <ac:chgData name="Miguel Ángel Campos Méndez" userId="402d5bdf62ce6c12" providerId="LiveId" clId="{60587302-361B-466A-B11D-E58697C7DBEB}" dt="2020-02-19T12:46:11.664" v="7168" actId="1076"/>
          <ac:spMkLst>
            <pc:docMk/>
            <pc:sldMk cId="0" sldId="582"/>
            <ac:spMk id="9" creationId="{00000000-0000-0000-0000-000000000000}"/>
          </ac:spMkLst>
        </pc:spChg>
        <pc:spChg chg="mod">
          <ac:chgData name="Miguel Ángel Campos Méndez" userId="402d5bdf62ce6c12" providerId="LiveId" clId="{60587302-361B-466A-B11D-E58697C7DBEB}" dt="2020-02-19T12:46:22.188" v="7176" actId="1076"/>
          <ac:spMkLst>
            <pc:docMk/>
            <pc:sldMk cId="0" sldId="582"/>
            <ac:spMk id="13" creationId="{00000000-0000-0000-0000-000000000000}"/>
          </ac:spMkLst>
        </pc:spChg>
      </pc:sldChg>
      <pc:sldChg chg="modSp add">
        <pc:chgData name="Miguel Ángel Campos Méndez" userId="402d5bdf62ce6c12" providerId="LiveId" clId="{60587302-361B-466A-B11D-E58697C7DBEB}" dt="2020-02-19T15:45:51.408" v="8179" actId="20577"/>
        <pc:sldMkLst>
          <pc:docMk/>
          <pc:sldMk cId="0" sldId="583"/>
        </pc:sldMkLst>
        <pc:spChg chg="mod">
          <ac:chgData name="Miguel Ángel Campos Méndez" userId="402d5bdf62ce6c12" providerId="LiveId" clId="{60587302-361B-466A-B11D-E58697C7DBEB}" dt="2020-02-19T15:45:51.408" v="8179" actId="20577"/>
          <ac:spMkLst>
            <pc:docMk/>
            <pc:sldMk cId="0" sldId="583"/>
            <ac:spMk id="2" creationId="{00000000-0000-0000-0000-000000000000}"/>
          </ac:spMkLst>
        </pc:spChg>
      </pc:sldChg>
      <pc:sldChg chg="modSp add del">
        <pc:chgData name="Miguel Ángel Campos Méndez" userId="402d5bdf62ce6c12" providerId="LiveId" clId="{60587302-361B-466A-B11D-E58697C7DBEB}" dt="2020-02-18T19:25:12.649" v="6533" actId="47"/>
        <pc:sldMkLst>
          <pc:docMk/>
          <pc:sldMk cId="4011726290" sldId="584"/>
        </pc:sldMkLst>
        <pc:spChg chg="mod">
          <ac:chgData name="Miguel Ángel Campos Méndez" userId="402d5bdf62ce6c12" providerId="LiveId" clId="{60587302-361B-466A-B11D-E58697C7DBEB}" dt="2020-02-18T19:24:55.894" v="6532" actId="6549"/>
          <ac:spMkLst>
            <pc:docMk/>
            <pc:sldMk cId="4011726290" sldId="584"/>
            <ac:spMk id="3"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7"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23"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24"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25" creationId="{00000000-0000-0000-0000-000000000000}"/>
          </ac:spMkLst>
        </pc:spChg>
        <pc:spChg chg="del">
          <ac:chgData name="Miguel Ángel Campos Méndez" userId="402d5bdf62ce6c12" providerId="LiveId" clId="{60587302-361B-466A-B11D-E58697C7DBEB}" dt="2020-02-18T19:36:43.219" v="6538" actId="478"/>
          <ac:spMkLst>
            <pc:docMk/>
            <pc:sldMk cId="4011726290" sldId="584"/>
            <ac:spMk id="26" creationId="{00000000-0000-0000-0000-000000000000}"/>
          </ac:spMkLst>
        </pc:spChg>
        <pc:spChg chg="add">
          <ac:chgData name="Miguel Ángel Campos Méndez" userId="402d5bdf62ce6c12" providerId="LiveId" clId="{60587302-361B-466A-B11D-E58697C7DBEB}" dt="2020-02-18T19:37:31.329" v="6545"/>
          <ac:spMkLst>
            <pc:docMk/>
            <pc:sldMk cId="4011726290" sldId="584"/>
            <ac:spMk id="29" creationId="{A96C2792-7900-4C14-8130-DCAD631778BA}"/>
          </ac:spMkLst>
        </pc:spChg>
        <pc:spChg chg="add">
          <ac:chgData name="Miguel Ángel Campos Méndez" userId="402d5bdf62ce6c12" providerId="LiveId" clId="{60587302-361B-466A-B11D-E58697C7DBEB}" dt="2020-02-18T19:37:31.329" v="6545"/>
          <ac:spMkLst>
            <pc:docMk/>
            <pc:sldMk cId="4011726290" sldId="584"/>
            <ac:spMk id="30" creationId="{CB4D2217-84BF-4729-B04D-063E58C1718D}"/>
          </ac:spMkLst>
        </pc:spChg>
        <pc:grpChg chg="add mod">
          <ac:chgData name="Miguel Ángel Campos Méndez" userId="402d5bdf62ce6c12" providerId="LiveId" clId="{60587302-361B-466A-B11D-E58697C7DBEB}" dt="2020-02-18T19:39:37.151" v="6610" actId="1076"/>
          <ac:grpSpMkLst>
            <pc:docMk/>
            <pc:sldMk cId="4011726290" sldId="584"/>
            <ac:grpSpMk id="28" creationId="{BE3F9CF9-01E8-4B88-BF70-1B3C6E12AC00}"/>
          </ac:grpSpMkLst>
        </pc:grpChg>
        <pc:grpChg chg="del">
          <ac:chgData name="Miguel Ángel Campos Méndez" userId="402d5bdf62ce6c12" providerId="LiveId" clId="{60587302-361B-466A-B11D-E58697C7DBEB}" dt="2020-02-18T19:36:43.219" v="6538" actId="478"/>
          <ac:grpSpMkLst>
            <pc:docMk/>
            <pc:sldMk cId="4011726290" sldId="584"/>
            <ac:grpSpMk id="70" creationId="{00000000-0000-0000-0000-000000000000}"/>
          </ac:grpSpMkLst>
        </pc:grpChg>
        <pc:grpChg chg="del">
          <ac:chgData name="Miguel Ángel Campos Méndez" userId="402d5bdf62ce6c12" providerId="LiveId" clId="{60587302-361B-466A-B11D-E58697C7DBEB}" dt="2020-02-18T19:36:43.219" v="6538" actId="478"/>
          <ac:grpSpMkLst>
            <pc:docMk/>
            <pc:sldMk cId="4011726290" sldId="584"/>
            <ac:grpSpMk id="71" creationId="{00000000-0000-0000-0000-000000000000}"/>
          </ac:grpSpMkLst>
        </pc:grpChg>
        <pc:grpChg chg="del">
          <ac:chgData name="Miguel Ángel Campos Méndez" userId="402d5bdf62ce6c12" providerId="LiveId" clId="{60587302-361B-466A-B11D-E58697C7DBEB}" dt="2020-02-18T19:36:43.219" v="6538" actId="478"/>
          <ac:grpSpMkLst>
            <pc:docMk/>
            <pc:sldMk cId="4011726290" sldId="584"/>
            <ac:grpSpMk id="72" creationId="{00000000-0000-0000-0000-000000000000}"/>
          </ac:grpSpMkLst>
        </pc:grpChg>
        <pc:grpChg chg="del">
          <ac:chgData name="Miguel Ángel Campos Méndez" userId="402d5bdf62ce6c12" providerId="LiveId" clId="{60587302-361B-466A-B11D-E58697C7DBEB}" dt="2020-02-18T19:36:43.219" v="6538" actId="478"/>
          <ac:grpSpMkLst>
            <pc:docMk/>
            <pc:sldMk cId="4011726290" sldId="584"/>
            <ac:grpSpMk id="73" creationId="{00000000-0000-0000-0000-000000000000}"/>
          </ac:grpSpMkLst>
        </pc:grpChg>
        <pc:grpChg chg="del">
          <ac:chgData name="Miguel Ángel Campos Méndez" userId="402d5bdf62ce6c12" providerId="LiveId" clId="{60587302-361B-466A-B11D-E58697C7DBEB}" dt="2020-02-18T19:36:43.219" v="6538" actId="478"/>
          <ac:grpSpMkLst>
            <pc:docMk/>
            <pc:sldMk cId="4011726290" sldId="584"/>
            <ac:grpSpMk id="74" creationId="{00000000-0000-0000-0000-000000000000}"/>
          </ac:grpSpMkLst>
        </pc:grpChg>
        <pc:graphicFrameChg chg="add mod">
          <ac:chgData name="Miguel Ángel Campos Méndez" userId="402d5bdf62ce6c12" providerId="LiveId" clId="{60587302-361B-466A-B11D-E58697C7DBEB}" dt="2020-02-18T19:39:37.151" v="6610" actId="1076"/>
          <ac:graphicFrameMkLst>
            <pc:docMk/>
            <pc:sldMk cId="4011726290" sldId="584"/>
            <ac:graphicFrameMk id="27" creationId="{8DF8E0D3-0312-4859-94C8-2E7D7902EF2A}"/>
          </ac:graphicFrameMkLst>
        </pc:graphicFrameChg>
        <pc:cxnChg chg="del">
          <ac:chgData name="Miguel Ángel Campos Méndez" userId="402d5bdf62ce6c12" providerId="LiveId" clId="{60587302-361B-466A-B11D-E58697C7DBEB}" dt="2020-02-18T19:36:43.219" v="6538" actId="478"/>
          <ac:cxnSpMkLst>
            <pc:docMk/>
            <pc:sldMk cId="4011726290" sldId="584"/>
            <ac:cxnSpMk id="68" creationId="{00000000-0000-0000-0000-000000000000}"/>
          </ac:cxnSpMkLst>
        </pc:cxnChg>
      </pc:sldChg>
      <pc:sldChg chg="modSp add">
        <pc:chgData name="Miguel Ángel Campos Méndez" userId="402d5bdf62ce6c12" providerId="LiveId" clId="{60587302-361B-466A-B11D-E58697C7DBEB}" dt="2020-02-19T10:05:53.367" v="6615" actId="14100"/>
        <pc:sldMkLst>
          <pc:docMk/>
          <pc:sldMk cId="2521106438" sldId="585"/>
        </pc:sldMkLst>
        <pc:spChg chg="mod">
          <ac:chgData name="Miguel Ángel Campos Méndez" userId="402d5bdf62ce6c12" providerId="LiveId" clId="{60587302-361B-466A-B11D-E58697C7DBEB}" dt="2020-02-19T10:05:47.781" v="6613" actId="6549"/>
          <ac:spMkLst>
            <pc:docMk/>
            <pc:sldMk cId="2521106438" sldId="585"/>
            <ac:spMk id="3" creationId="{00000000-0000-0000-0000-000000000000}"/>
          </ac:spMkLst>
        </pc:spChg>
        <pc:picChg chg="mod">
          <ac:chgData name="Miguel Ángel Campos Méndez" userId="402d5bdf62ce6c12" providerId="LiveId" clId="{60587302-361B-466A-B11D-E58697C7DBEB}" dt="2020-02-19T10:05:53.367" v="6615" actId="14100"/>
          <ac:picMkLst>
            <pc:docMk/>
            <pc:sldMk cId="2521106438" sldId="585"/>
            <ac:picMk id="6" creationId="{D8EEF7CA-3C19-4CE3-A5D8-5F8F98D185A5}"/>
          </ac:picMkLst>
        </pc:picChg>
      </pc:sldChg>
      <pc:sldChg chg="add modAnim">
        <pc:chgData name="Miguel Ángel Campos Méndez" userId="402d5bdf62ce6c12" providerId="LiveId" clId="{60587302-361B-466A-B11D-E58697C7DBEB}" dt="2020-02-19T10:42:25.184" v="6952"/>
        <pc:sldMkLst>
          <pc:docMk/>
          <pc:sldMk cId="4053741178" sldId="586"/>
        </pc:sldMkLst>
      </pc:sldChg>
      <pc:sldChg chg="modSp add modAnim">
        <pc:chgData name="Miguel Ángel Campos Méndez" userId="402d5bdf62ce6c12" providerId="LiveId" clId="{60587302-361B-466A-B11D-E58697C7DBEB}" dt="2020-02-19T10:52:46.771" v="6978" actId="6549"/>
        <pc:sldMkLst>
          <pc:docMk/>
          <pc:sldMk cId="1783548987" sldId="587"/>
        </pc:sldMkLst>
        <pc:spChg chg="mod">
          <ac:chgData name="Miguel Ángel Campos Méndez" userId="402d5bdf62ce6c12" providerId="LiveId" clId="{60587302-361B-466A-B11D-E58697C7DBEB}" dt="2020-02-19T10:52:46.771" v="6978" actId="6549"/>
          <ac:spMkLst>
            <pc:docMk/>
            <pc:sldMk cId="1783548987" sldId="587"/>
            <ac:spMk id="3" creationId="{00000000-0000-0000-0000-000000000000}"/>
          </ac:spMkLst>
        </pc:spChg>
      </pc:sldChg>
      <pc:sldChg chg="addSp delSp modSp add modNotesTx">
        <pc:chgData name="Miguel Ángel Campos Méndez" userId="402d5bdf62ce6c12" providerId="LiveId" clId="{60587302-361B-466A-B11D-E58697C7DBEB}" dt="2020-02-19T11:51:48.570" v="7063" actId="20577"/>
        <pc:sldMkLst>
          <pc:docMk/>
          <pc:sldMk cId="448950290" sldId="588"/>
        </pc:sldMkLst>
        <pc:spChg chg="del">
          <ac:chgData name="Miguel Ángel Campos Méndez" userId="402d5bdf62ce6c12" providerId="LiveId" clId="{60587302-361B-466A-B11D-E58697C7DBEB}" dt="2020-02-19T11:48:32.442" v="6987"/>
          <ac:spMkLst>
            <pc:docMk/>
            <pc:sldMk cId="448950290" sldId="588"/>
            <ac:spMk id="2" creationId="{AD3E0610-565D-4412-8D6A-AD9DC74936CA}"/>
          </ac:spMkLst>
        </pc:spChg>
        <pc:spChg chg="add mod">
          <ac:chgData name="Miguel Ángel Campos Méndez" userId="402d5bdf62ce6c12" providerId="LiveId" clId="{60587302-361B-466A-B11D-E58697C7DBEB}" dt="2020-02-19T11:48:59.598" v="7021" actId="20577"/>
          <ac:spMkLst>
            <pc:docMk/>
            <pc:sldMk cId="448950290" sldId="588"/>
            <ac:spMk id="3" creationId="{02A4B4A2-B177-4453-9890-300A12A405AD}"/>
          </ac:spMkLst>
        </pc:spChg>
      </pc:sldChg>
      <pc:sldChg chg="modSp add modNotesTx">
        <pc:chgData name="Miguel Ángel Campos Méndez" userId="402d5bdf62ce6c12" providerId="LiveId" clId="{60587302-361B-466A-B11D-E58697C7DBEB}" dt="2020-02-19T12:04:09.562" v="7107" actId="6549"/>
        <pc:sldMkLst>
          <pc:docMk/>
          <pc:sldMk cId="1203390921" sldId="589"/>
        </pc:sldMkLst>
        <pc:spChg chg="mod">
          <ac:chgData name="Miguel Ángel Campos Méndez" userId="402d5bdf62ce6c12" providerId="LiveId" clId="{60587302-361B-466A-B11D-E58697C7DBEB}" dt="2020-02-19T12:03:03.436" v="7071" actId="20577"/>
          <ac:spMkLst>
            <pc:docMk/>
            <pc:sldMk cId="1203390921" sldId="589"/>
            <ac:spMk id="4" creationId="{147E3646-49F5-4B2D-9A81-2E1D35FAACEC}"/>
          </ac:spMkLst>
        </pc:spChg>
      </pc:sldChg>
      <pc:sldChg chg="addSp delSp modSp add ord modAnim">
        <pc:chgData name="Miguel Ángel Campos Méndez" userId="402d5bdf62ce6c12" providerId="LiveId" clId="{60587302-361B-466A-B11D-E58697C7DBEB}" dt="2020-02-19T16:04:37.433" v="8860"/>
        <pc:sldMkLst>
          <pc:docMk/>
          <pc:sldMk cId="388407272" sldId="590"/>
        </pc:sldMkLst>
        <pc:spChg chg="mod">
          <ac:chgData name="Miguel Ángel Campos Méndez" userId="402d5bdf62ce6c12" providerId="LiveId" clId="{60587302-361B-466A-B11D-E58697C7DBEB}" dt="2020-02-19T15:57:24.774" v="8189" actId="20577"/>
          <ac:spMkLst>
            <pc:docMk/>
            <pc:sldMk cId="388407272" sldId="590"/>
            <ac:spMk id="2" creationId="{00000000-0000-0000-0000-000000000000}"/>
          </ac:spMkLst>
        </pc:spChg>
        <pc:spChg chg="mod">
          <ac:chgData name="Miguel Ángel Campos Méndez" userId="402d5bdf62ce6c12" providerId="LiveId" clId="{60587302-361B-466A-B11D-E58697C7DBEB}" dt="2020-02-19T16:03:56.835" v="8854" actId="20577"/>
          <ac:spMkLst>
            <pc:docMk/>
            <pc:sldMk cId="388407272" sldId="590"/>
            <ac:spMk id="3" creationId="{00000000-0000-0000-0000-000000000000}"/>
          </ac:spMkLst>
        </pc:spChg>
        <pc:graphicFrameChg chg="add del mod">
          <ac:chgData name="Miguel Ángel Campos Méndez" userId="402d5bdf62ce6c12" providerId="LiveId" clId="{60587302-361B-466A-B11D-E58697C7DBEB}" dt="2020-02-19T16:00:42.630" v="8307" actId="478"/>
          <ac:graphicFrameMkLst>
            <pc:docMk/>
            <pc:sldMk cId="388407272" sldId="590"/>
            <ac:graphicFrameMk id="6" creationId="{F06A82EA-D119-4259-B0F8-9A09EEEE1911}"/>
          </ac:graphicFrameMkLst>
        </pc:graphicFrameChg>
      </pc:sldChg>
      <pc:sldChg chg="modSp add modNotesTx">
        <pc:chgData name="Miguel Ángel Campos Méndez" userId="402d5bdf62ce6c12" providerId="LiveId" clId="{60587302-361B-466A-B11D-E58697C7DBEB}" dt="2020-02-19T16:21:15.370" v="9434" actId="20577"/>
        <pc:sldMkLst>
          <pc:docMk/>
          <pc:sldMk cId="610316877" sldId="591"/>
        </pc:sldMkLst>
        <pc:spChg chg="mod">
          <ac:chgData name="Miguel Ángel Campos Méndez" userId="402d5bdf62ce6c12" providerId="LiveId" clId="{60587302-361B-466A-B11D-E58697C7DBEB}" dt="2020-02-19T12:58:27.418" v="7552" actId="20577"/>
          <ac:spMkLst>
            <pc:docMk/>
            <pc:sldMk cId="610316877" sldId="591"/>
            <ac:spMk id="3" creationId="{02A4B4A2-B177-4453-9890-300A12A405AD}"/>
          </ac:spMkLst>
        </pc:spChg>
      </pc:sldChg>
      <pc:sldChg chg="modSp add">
        <pc:chgData name="Miguel Ángel Campos Méndez" userId="402d5bdf62ce6c12" providerId="LiveId" clId="{60587302-361B-466A-B11D-E58697C7DBEB}" dt="2020-02-19T13:00:22.567" v="7564" actId="20577"/>
        <pc:sldMkLst>
          <pc:docMk/>
          <pc:sldMk cId="3560173446" sldId="592"/>
        </pc:sldMkLst>
        <pc:spChg chg="mod">
          <ac:chgData name="Miguel Ángel Campos Méndez" userId="402d5bdf62ce6c12" providerId="LiveId" clId="{60587302-361B-466A-B11D-E58697C7DBEB}" dt="2020-02-19T13:00:22.567" v="7564" actId="20577"/>
          <ac:spMkLst>
            <pc:docMk/>
            <pc:sldMk cId="3560173446" sldId="592"/>
            <ac:spMk id="6" creationId="{00000000-0000-0000-0000-000000000000}"/>
          </ac:spMkLst>
        </pc:spChg>
      </pc:sldChg>
      <pc:sldChg chg="addSp delSp modSp add modAnim">
        <pc:chgData name="Miguel Ángel Campos Méndez" userId="402d5bdf62ce6c12" providerId="LiveId" clId="{60587302-361B-466A-B11D-E58697C7DBEB}" dt="2020-02-19T15:41:17.455" v="8154" actId="20577"/>
        <pc:sldMkLst>
          <pc:docMk/>
          <pc:sldMk cId="2958198038" sldId="593"/>
        </pc:sldMkLst>
        <pc:spChg chg="mod">
          <ac:chgData name="Miguel Ángel Campos Méndez" userId="402d5bdf62ce6c12" providerId="LiveId" clId="{60587302-361B-466A-B11D-E58697C7DBEB}" dt="2020-02-19T13:02:06.156" v="7585"/>
          <ac:spMkLst>
            <pc:docMk/>
            <pc:sldMk cId="2958198038" sldId="593"/>
            <ac:spMk id="2" creationId="{00000000-0000-0000-0000-000000000000}"/>
          </ac:spMkLst>
        </pc:spChg>
        <pc:spChg chg="mod">
          <ac:chgData name="Miguel Ángel Campos Méndez" userId="402d5bdf62ce6c12" providerId="LiveId" clId="{60587302-361B-466A-B11D-E58697C7DBEB}" dt="2020-02-19T15:41:17.455" v="8154" actId="20577"/>
          <ac:spMkLst>
            <pc:docMk/>
            <pc:sldMk cId="2958198038" sldId="593"/>
            <ac:spMk id="3" creationId="{00000000-0000-0000-0000-000000000000}"/>
          </ac:spMkLst>
        </pc:spChg>
        <pc:spChg chg="del">
          <ac:chgData name="Miguel Ángel Campos Méndez" userId="402d5bdf62ce6c12" providerId="LiveId" clId="{60587302-361B-466A-B11D-E58697C7DBEB}" dt="2020-02-19T13:01:45.717" v="7584" actId="478"/>
          <ac:spMkLst>
            <pc:docMk/>
            <pc:sldMk cId="2958198038" sldId="593"/>
            <ac:spMk id="6" creationId="{00000000-0000-0000-0000-000000000000}"/>
          </ac:spMkLst>
        </pc:spChg>
        <pc:spChg chg="del">
          <ac:chgData name="Miguel Ángel Campos Méndez" userId="402d5bdf62ce6c12" providerId="LiveId" clId="{60587302-361B-466A-B11D-E58697C7DBEB}" dt="2020-02-19T13:01:21.027" v="7580" actId="478"/>
          <ac:spMkLst>
            <pc:docMk/>
            <pc:sldMk cId="2958198038" sldId="593"/>
            <ac:spMk id="7" creationId="{00000000-0000-0000-0000-000000000000}"/>
          </ac:spMkLst>
        </pc:spChg>
        <pc:spChg chg="add del">
          <ac:chgData name="Miguel Ángel Campos Méndez" userId="402d5bdf62ce6c12" providerId="LiveId" clId="{60587302-361B-466A-B11D-E58697C7DBEB}" dt="2020-02-19T13:13:41.300" v="8073"/>
          <ac:spMkLst>
            <pc:docMk/>
            <pc:sldMk cId="2958198038" sldId="593"/>
            <ac:spMk id="8" creationId="{4F0E53D3-8F2F-4BE0-A32D-04DD348A079F}"/>
          </ac:spMkLst>
        </pc:spChg>
        <pc:spChg chg="mod">
          <ac:chgData name="Miguel Ángel Campos Méndez" userId="402d5bdf62ce6c12" providerId="LiveId" clId="{60587302-361B-466A-B11D-E58697C7DBEB}" dt="2020-02-19T13:14:07.171" v="8112" actId="1076"/>
          <ac:spMkLst>
            <pc:docMk/>
            <pc:sldMk cId="2958198038" sldId="593"/>
            <ac:spMk id="10" creationId="{981D0215-B4AC-4270-BE6A-47A395C667B0}"/>
          </ac:spMkLst>
        </pc:spChg>
        <pc:grpChg chg="add mod">
          <ac:chgData name="Miguel Ángel Campos Méndez" userId="402d5bdf62ce6c12" providerId="LiveId" clId="{60587302-361B-466A-B11D-E58697C7DBEB}" dt="2020-02-19T13:14:14.191" v="8113" actId="1076"/>
          <ac:grpSpMkLst>
            <pc:docMk/>
            <pc:sldMk cId="2958198038" sldId="593"/>
            <ac:grpSpMk id="9" creationId="{AF982046-CAD1-4C02-BB22-51403D6658D2}"/>
          </ac:grpSpMkLst>
        </pc:grpChg>
      </pc:sldChg>
      <pc:sldChg chg="modSp add">
        <pc:chgData name="Miguel Ángel Campos Méndez" userId="402d5bdf62ce6c12" providerId="LiveId" clId="{60587302-361B-466A-B11D-E58697C7DBEB}" dt="2020-02-19T16:17:56.537" v="9383"/>
        <pc:sldMkLst>
          <pc:docMk/>
          <pc:sldMk cId="3397219880" sldId="594"/>
        </pc:sldMkLst>
        <pc:spChg chg="mod">
          <ac:chgData name="Miguel Ángel Campos Méndez" userId="402d5bdf62ce6c12" providerId="LiveId" clId="{60587302-361B-466A-B11D-E58697C7DBEB}" dt="2020-02-19T16:00:29.357" v="8304" actId="20577"/>
          <ac:spMkLst>
            <pc:docMk/>
            <pc:sldMk cId="3397219880" sldId="594"/>
            <ac:spMk id="3" creationId="{00000000-0000-0000-0000-000000000000}"/>
          </ac:spMkLst>
        </pc:spChg>
        <pc:graphicFrameChg chg="mod">
          <ac:chgData name="Miguel Ángel Campos Méndez" userId="402d5bdf62ce6c12" providerId="LiveId" clId="{60587302-361B-466A-B11D-E58697C7DBEB}" dt="2020-02-19T16:17:56.537" v="9383"/>
          <ac:graphicFrameMkLst>
            <pc:docMk/>
            <pc:sldMk cId="3397219880" sldId="594"/>
            <ac:graphicFrameMk id="6" creationId="{F06A82EA-D119-4259-B0F8-9A09EEEE1911}"/>
          </ac:graphicFrameMkLst>
        </pc:graphicFrameChg>
      </pc:sldChg>
      <pc:sldChg chg="addSp modSp add modAnim">
        <pc:chgData name="Miguel Ángel Campos Méndez" userId="402d5bdf62ce6c12" providerId="LiveId" clId="{60587302-361B-466A-B11D-E58697C7DBEB}" dt="2020-02-19T16:11:21.998" v="9169"/>
        <pc:sldMkLst>
          <pc:docMk/>
          <pc:sldMk cId="2682300625" sldId="595"/>
        </pc:sldMkLst>
        <pc:spChg chg="mod">
          <ac:chgData name="Miguel Ángel Campos Méndez" userId="402d5bdf62ce6c12" providerId="LiveId" clId="{60587302-361B-466A-B11D-E58697C7DBEB}" dt="2020-02-19T16:09:48.254" v="8887" actId="20577"/>
          <ac:spMkLst>
            <pc:docMk/>
            <pc:sldMk cId="2682300625" sldId="595"/>
            <ac:spMk id="2" creationId="{6679EBE9-FC03-48D4-9E85-D459B102E4E6}"/>
          </ac:spMkLst>
        </pc:spChg>
        <pc:spChg chg="mod">
          <ac:chgData name="Miguel Ángel Campos Méndez" userId="402d5bdf62ce6c12" providerId="LiveId" clId="{60587302-361B-466A-B11D-E58697C7DBEB}" dt="2020-02-19T16:11:08.626" v="9164" actId="20577"/>
          <ac:spMkLst>
            <pc:docMk/>
            <pc:sldMk cId="2682300625" sldId="595"/>
            <ac:spMk id="3" creationId="{C590AF71-B7F4-45D6-8723-425CC4B60009}"/>
          </ac:spMkLst>
        </pc:spChg>
        <pc:picChg chg="add mod">
          <ac:chgData name="Miguel Ángel Campos Méndez" userId="402d5bdf62ce6c12" providerId="LiveId" clId="{60587302-361B-466A-B11D-E58697C7DBEB}" dt="2020-02-19T16:11:17.066" v="9167" actId="1076"/>
          <ac:picMkLst>
            <pc:docMk/>
            <pc:sldMk cId="2682300625" sldId="595"/>
            <ac:picMk id="4" creationId="{C7E4B19D-CF75-431E-8BC0-6DB2C94ADB47}"/>
          </ac:picMkLst>
        </pc:picChg>
      </pc:sldChg>
      <pc:sldChg chg="addSp delSp modSp add delAnim modAnim">
        <pc:chgData name="Miguel Ángel Campos Méndez" userId="402d5bdf62ce6c12" providerId="LiveId" clId="{60587302-361B-466A-B11D-E58697C7DBEB}" dt="2020-02-19T16:13:48.539" v="9349"/>
        <pc:sldMkLst>
          <pc:docMk/>
          <pc:sldMk cId="3616482623" sldId="596"/>
        </pc:sldMkLst>
        <pc:spChg chg="mod">
          <ac:chgData name="Miguel Ángel Campos Méndez" userId="402d5bdf62ce6c12" providerId="LiveId" clId="{60587302-361B-466A-B11D-E58697C7DBEB}" dt="2020-02-19T16:13:36.773" v="9343" actId="20577"/>
          <ac:spMkLst>
            <pc:docMk/>
            <pc:sldMk cId="3616482623" sldId="596"/>
            <ac:spMk id="3" creationId="{C590AF71-B7F4-45D6-8723-425CC4B60009}"/>
          </ac:spMkLst>
        </pc:spChg>
        <pc:picChg chg="del">
          <ac:chgData name="Miguel Ángel Campos Méndez" userId="402d5bdf62ce6c12" providerId="LiveId" clId="{60587302-361B-466A-B11D-E58697C7DBEB}" dt="2020-02-19T16:13:38.727" v="9344" actId="478"/>
          <ac:picMkLst>
            <pc:docMk/>
            <pc:sldMk cId="3616482623" sldId="596"/>
            <ac:picMk id="4" creationId="{C7E4B19D-CF75-431E-8BC0-6DB2C94ADB47}"/>
          </ac:picMkLst>
        </pc:picChg>
        <pc:picChg chg="add mod">
          <ac:chgData name="Miguel Ángel Campos Méndez" userId="402d5bdf62ce6c12" providerId="LiveId" clId="{60587302-361B-466A-B11D-E58697C7DBEB}" dt="2020-02-19T16:13:46.783" v="9347" actId="1076"/>
          <ac:picMkLst>
            <pc:docMk/>
            <pc:sldMk cId="3616482623" sldId="596"/>
            <ac:picMk id="5" creationId="{78F1AFF4-976B-4B35-A271-51C1357AD8F1}"/>
          </ac:picMkLst>
        </pc:picChg>
      </pc:sldChg>
      <pc:sldChg chg="addSp delSp modSp add">
        <pc:chgData name="Miguel Ángel Campos Méndez" userId="402d5bdf62ce6c12" providerId="LiveId" clId="{60587302-361B-466A-B11D-E58697C7DBEB}" dt="2020-02-19T16:25:35.008" v="9615" actId="20577"/>
        <pc:sldMkLst>
          <pc:docMk/>
          <pc:sldMk cId="2172317313" sldId="597"/>
        </pc:sldMkLst>
        <pc:spChg chg="del">
          <ac:chgData name="Miguel Ángel Campos Méndez" userId="402d5bdf62ce6c12" providerId="LiveId" clId="{60587302-361B-466A-B11D-E58697C7DBEB}" dt="2020-02-19T16:23:11.634" v="9436"/>
          <ac:spMkLst>
            <pc:docMk/>
            <pc:sldMk cId="2172317313" sldId="597"/>
            <ac:spMk id="2" creationId="{AAEB21DC-49AC-409A-9F0B-9DE99C619091}"/>
          </ac:spMkLst>
        </pc:spChg>
        <pc:spChg chg="add mod">
          <ac:chgData name="Miguel Ángel Campos Méndez" userId="402d5bdf62ce6c12" providerId="LiveId" clId="{60587302-361B-466A-B11D-E58697C7DBEB}" dt="2020-02-19T16:25:35.008" v="9615" actId="20577"/>
          <ac:spMkLst>
            <pc:docMk/>
            <pc:sldMk cId="2172317313" sldId="597"/>
            <ac:spMk id="3" creationId="{5C2B9E87-8B13-47E9-8006-23EA2F84AD8C}"/>
          </ac:spMkLst>
        </pc:spChg>
        <pc:spChg chg="add mod">
          <ac:chgData name="Miguel Ángel Campos Méndez" userId="402d5bdf62ce6c12" providerId="LiveId" clId="{60587302-361B-466A-B11D-E58697C7DBEB}" dt="2020-02-19T16:25:22.244" v="9592" actId="20577"/>
          <ac:spMkLst>
            <pc:docMk/>
            <pc:sldMk cId="2172317313" sldId="597"/>
            <ac:spMk id="4" creationId="{DE012841-5AD0-4B7A-95DF-38D46022562A}"/>
          </ac:spMkLst>
        </pc:spChg>
      </pc:sldChg>
      <pc:sldChg chg="delSp modSp add modAnim">
        <pc:chgData name="Miguel Ángel Campos Méndez" userId="402d5bdf62ce6c12" providerId="LiveId" clId="{60587302-361B-466A-B11D-E58697C7DBEB}" dt="2020-02-19T16:35:09.900" v="10099"/>
        <pc:sldMkLst>
          <pc:docMk/>
          <pc:sldMk cId="2740948372" sldId="598"/>
        </pc:sldMkLst>
        <pc:spChg chg="mod">
          <ac:chgData name="Miguel Ángel Campos Méndez" userId="402d5bdf62ce6c12" providerId="LiveId" clId="{60587302-361B-466A-B11D-E58697C7DBEB}" dt="2020-02-19T16:29:37.254" v="9624" actId="20577"/>
          <ac:spMkLst>
            <pc:docMk/>
            <pc:sldMk cId="2740948372" sldId="598"/>
            <ac:spMk id="2" creationId="{00000000-0000-0000-0000-000000000000}"/>
          </ac:spMkLst>
        </pc:spChg>
        <pc:spChg chg="mod">
          <ac:chgData name="Miguel Ángel Campos Méndez" userId="402d5bdf62ce6c12" providerId="LiveId" clId="{60587302-361B-466A-B11D-E58697C7DBEB}" dt="2020-02-19T16:34:15.515" v="10085" actId="20577"/>
          <ac:spMkLst>
            <pc:docMk/>
            <pc:sldMk cId="2740948372" sldId="598"/>
            <ac:spMk id="3" creationId="{00000000-0000-0000-0000-000000000000}"/>
          </ac:spMkLst>
        </pc:spChg>
        <pc:spChg chg="del topLvl">
          <ac:chgData name="Miguel Ángel Campos Méndez" userId="402d5bdf62ce6c12" providerId="LiveId" clId="{60587302-361B-466A-B11D-E58697C7DBEB}" dt="2020-02-19T16:30:49.228" v="9806" actId="478"/>
          <ac:spMkLst>
            <pc:docMk/>
            <pc:sldMk cId="2740948372" sldId="598"/>
            <ac:spMk id="10" creationId="{981D0215-B4AC-4270-BE6A-47A395C667B0}"/>
          </ac:spMkLst>
        </pc:spChg>
        <pc:grpChg chg="del">
          <ac:chgData name="Miguel Ángel Campos Méndez" userId="402d5bdf62ce6c12" providerId="LiveId" clId="{60587302-361B-466A-B11D-E58697C7DBEB}" dt="2020-02-19T16:30:49.228" v="9806" actId="478"/>
          <ac:grpSpMkLst>
            <pc:docMk/>
            <pc:sldMk cId="2740948372" sldId="598"/>
            <ac:grpSpMk id="9" creationId="{AF982046-CAD1-4C02-BB22-51403D6658D2}"/>
          </ac:grpSpMkLst>
        </pc:grpChg>
        <pc:picChg chg="del topLvl">
          <ac:chgData name="Miguel Ángel Campos Méndez" userId="402d5bdf62ce6c12" providerId="LiveId" clId="{60587302-361B-466A-B11D-E58697C7DBEB}" dt="2020-02-19T16:30:50.963" v="9807" actId="478"/>
          <ac:picMkLst>
            <pc:docMk/>
            <pc:sldMk cId="2740948372" sldId="598"/>
            <ac:picMk id="11" creationId="{E1CAEFA4-E1F9-495B-B7E2-75D091952E95}"/>
          </ac:picMkLst>
        </pc:picChg>
      </pc:sldChg>
      <pc:sldMasterChg chg="modSldLayout">
        <pc:chgData name="Miguel Ángel Campos Méndez" userId="402d5bdf62ce6c12" providerId="LiveId" clId="{60587302-361B-466A-B11D-E58697C7DBEB}" dt="2020-02-19T11:48:10.149" v="6985" actId="20577"/>
        <pc:sldMasterMkLst>
          <pc:docMk/>
          <pc:sldMasterMk cId="0" sldId="2147483660"/>
        </pc:sldMasterMkLst>
        <pc:sldLayoutChg chg="addSp delSp modSp setBg">
          <pc:chgData name="Miguel Ángel Campos Méndez" userId="402d5bdf62ce6c12" providerId="LiveId" clId="{60587302-361B-466A-B11D-E58697C7DBEB}" dt="2020-02-18T17:14:24.378" v="5390" actId="255"/>
          <pc:sldLayoutMkLst>
            <pc:docMk/>
            <pc:sldMasterMk cId="0" sldId="2147483660"/>
            <pc:sldLayoutMk cId="0" sldId="2147483667"/>
          </pc:sldLayoutMkLst>
          <pc:spChg chg="del">
            <ac:chgData name="Miguel Ángel Campos Méndez" userId="402d5bdf62ce6c12" providerId="LiveId" clId="{60587302-361B-466A-B11D-E58697C7DBEB}" dt="2020-02-18T17:13:18.268" v="5379" actId="478"/>
            <ac:spMkLst>
              <pc:docMk/>
              <pc:sldMasterMk cId="0" sldId="2147483660"/>
              <pc:sldLayoutMk cId="0" sldId="2147483667"/>
              <ac:spMk id="2" creationId="{00000000-0000-0000-0000-000000000000}"/>
            </ac:spMkLst>
          </pc:spChg>
          <pc:spChg chg="del">
            <ac:chgData name="Miguel Ángel Campos Méndez" userId="402d5bdf62ce6c12" providerId="LiveId" clId="{60587302-361B-466A-B11D-E58697C7DBEB}" dt="2020-02-18T17:13:17.179" v="5378" actId="478"/>
            <ac:spMkLst>
              <pc:docMk/>
              <pc:sldMasterMk cId="0" sldId="2147483660"/>
              <pc:sldLayoutMk cId="0" sldId="2147483667"/>
              <ac:spMk id="3" creationId="{00000000-0000-0000-0000-000000000000}"/>
            </ac:spMkLst>
          </pc:spChg>
          <pc:spChg chg="del">
            <ac:chgData name="Miguel Ángel Campos Méndez" userId="402d5bdf62ce6c12" providerId="LiveId" clId="{60587302-361B-466A-B11D-E58697C7DBEB}" dt="2020-02-18T17:13:15.542" v="5377" actId="478"/>
            <ac:spMkLst>
              <pc:docMk/>
              <pc:sldMasterMk cId="0" sldId="2147483660"/>
              <pc:sldLayoutMk cId="0" sldId="2147483667"/>
              <ac:spMk id="4" creationId="{00000000-0000-0000-0000-000000000000}"/>
            </ac:spMkLst>
          </pc:spChg>
          <pc:spChg chg="add">
            <ac:chgData name="Miguel Ángel Campos Méndez" userId="402d5bdf62ce6c12" providerId="LiveId" clId="{60587302-361B-466A-B11D-E58697C7DBEB}" dt="2020-02-18T17:13:36.545" v="5380"/>
            <ac:spMkLst>
              <pc:docMk/>
              <pc:sldMasterMk cId="0" sldId="2147483660"/>
              <pc:sldLayoutMk cId="0" sldId="2147483667"/>
              <ac:spMk id="5" creationId="{10DF61C1-BBD8-490D-A54B-1D061F893118}"/>
            </ac:spMkLst>
          </pc:spChg>
          <pc:spChg chg="add mod">
            <ac:chgData name="Miguel Ángel Campos Méndez" userId="402d5bdf62ce6c12" providerId="LiveId" clId="{60587302-361B-466A-B11D-E58697C7DBEB}" dt="2020-02-18T17:14:24.378" v="5390" actId="255"/>
            <ac:spMkLst>
              <pc:docMk/>
              <pc:sldMasterMk cId="0" sldId="2147483660"/>
              <pc:sldLayoutMk cId="0" sldId="2147483667"/>
              <ac:spMk id="6" creationId="{94F62734-5E9A-462A-BA28-7E11EEA4B806}"/>
            </ac:spMkLst>
          </pc:spChg>
        </pc:sldLayoutChg>
        <pc:sldLayoutChg chg="modSp setBg">
          <pc:chgData name="Miguel Ángel Campos Méndez" userId="402d5bdf62ce6c12" providerId="LiveId" clId="{60587302-361B-466A-B11D-E58697C7DBEB}" dt="2020-02-19T11:48:10.149" v="6985" actId="20577"/>
          <pc:sldLayoutMkLst>
            <pc:docMk/>
            <pc:sldMasterMk cId="0" sldId="2147483660"/>
            <pc:sldLayoutMk cId="462865769" sldId="2147483672"/>
          </pc:sldLayoutMkLst>
          <pc:spChg chg="mod">
            <ac:chgData name="Miguel Ángel Campos Méndez" userId="402d5bdf62ce6c12" providerId="LiveId" clId="{60587302-361B-466A-B11D-E58697C7DBEB}" dt="2020-02-19T11:48:10.149" v="6985" actId="20577"/>
            <ac:spMkLst>
              <pc:docMk/>
              <pc:sldMasterMk cId="0" sldId="2147483660"/>
              <pc:sldLayoutMk cId="462865769" sldId="2147483672"/>
              <ac:spMk id="6" creationId="{94F62734-5E9A-462A-BA28-7E11EEA4B806}"/>
            </ac:spMkLst>
          </pc:spChg>
        </pc:sldLayoutChg>
      </pc:sldMasterChg>
    </pc:docChg>
  </pc:docChgLst>
  <pc:docChgLst>
    <pc:chgData name="Miguel Ángel Campos Méndez" userId="402d5bdf62ce6c12" providerId="LiveId" clId="{96624C4F-0028-4164-AEAD-2D778E37118E}"/>
    <pc:docChg chg="undo custSel addSld delSld modSld sldOrd modSection">
      <pc:chgData name="Miguel Ángel Campos Méndez" userId="402d5bdf62ce6c12" providerId="LiveId" clId="{96624C4F-0028-4164-AEAD-2D778E37118E}" dt="2020-02-20T08:14:53.311" v="1035"/>
      <pc:docMkLst>
        <pc:docMk/>
      </pc:docMkLst>
      <pc:sldChg chg="modSp modAnim">
        <pc:chgData name="Miguel Ángel Campos Méndez" userId="402d5bdf62ce6c12" providerId="LiveId" clId="{96624C4F-0028-4164-AEAD-2D778E37118E}" dt="2020-02-20T05:05:14.762" v="13" actId="6549"/>
        <pc:sldMkLst>
          <pc:docMk/>
          <pc:sldMk cId="0" sldId="317"/>
        </pc:sldMkLst>
        <pc:spChg chg="mod">
          <ac:chgData name="Miguel Ángel Campos Méndez" userId="402d5bdf62ce6c12" providerId="LiveId" clId="{96624C4F-0028-4164-AEAD-2D778E37118E}" dt="2020-02-20T05:05:14.762" v="13" actId="6549"/>
          <ac:spMkLst>
            <pc:docMk/>
            <pc:sldMk cId="0" sldId="317"/>
            <ac:spMk id="3" creationId="{00000000-0000-0000-0000-000000000000}"/>
          </ac:spMkLst>
        </pc:spChg>
      </pc:sldChg>
      <pc:sldChg chg="modSp">
        <pc:chgData name="Miguel Ángel Campos Méndez" userId="402d5bdf62ce6c12" providerId="LiveId" clId="{96624C4F-0028-4164-AEAD-2D778E37118E}" dt="2020-02-20T05:00:20.094" v="9" actId="20577"/>
        <pc:sldMkLst>
          <pc:docMk/>
          <pc:sldMk cId="3325886935" sldId="370"/>
        </pc:sldMkLst>
        <pc:spChg chg="mod">
          <ac:chgData name="Miguel Ángel Campos Méndez" userId="402d5bdf62ce6c12" providerId="LiveId" clId="{96624C4F-0028-4164-AEAD-2D778E37118E}" dt="2020-02-20T05:00:20.094" v="9" actId="20577"/>
          <ac:spMkLst>
            <pc:docMk/>
            <pc:sldMk cId="3325886935" sldId="370"/>
            <ac:spMk id="3" creationId="{00000000-0000-0000-0000-000000000000}"/>
          </ac:spMkLst>
        </pc:spChg>
      </pc:sldChg>
      <pc:sldChg chg="modSp">
        <pc:chgData name="Miguel Ángel Campos Méndez" userId="402d5bdf62ce6c12" providerId="LiveId" clId="{96624C4F-0028-4164-AEAD-2D778E37118E}" dt="2020-02-20T05:11:39.150" v="27" actId="20577"/>
        <pc:sldMkLst>
          <pc:docMk/>
          <pc:sldMk cId="388407272" sldId="590"/>
        </pc:sldMkLst>
        <pc:spChg chg="mod">
          <ac:chgData name="Miguel Ángel Campos Méndez" userId="402d5bdf62ce6c12" providerId="LiveId" clId="{96624C4F-0028-4164-AEAD-2D778E37118E}" dt="2020-02-20T05:11:39.150" v="27" actId="20577"/>
          <ac:spMkLst>
            <pc:docMk/>
            <pc:sldMk cId="388407272" sldId="590"/>
            <ac:spMk id="3" creationId="{00000000-0000-0000-0000-000000000000}"/>
          </ac:spMkLst>
        </pc:spChg>
      </pc:sldChg>
      <pc:sldChg chg="modSp">
        <pc:chgData name="Miguel Ángel Campos Méndez" userId="402d5bdf62ce6c12" providerId="LiveId" clId="{96624C4F-0028-4164-AEAD-2D778E37118E}" dt="2020-02-20T05:12:25.084" v="40" actId="20577"/>
        <pc:sldMkLst>
          <pc:docMk/>
          <pc:sldMk cId="610316877" sldId="591"/>
        </pc:sldMkLst>
        <pc:spChg chg="mod">
          <ac:chgData name="Miguel Ángel Campos Méndez" userId="402d5bdf62ce6c12" providerId="LiveId" clId="{96624C4F-0028-4164-AEAD-2D778E37118E}" dt="2020-02-20T05:12:25.084" v="40" actId="20577"/>
          <ac:spMkLst>
            <pc:docMk/>
            <pc:sldMk cId="610316877" sldId="591"/>
            <ac:spMk id="3" creationId="{02A4B4A2-B177-4453-9890-300A12A405AD}"/>
          </ac:spMkLst>
        </pc:spChg>
      </pc:sldChg>
      <pc:sldChg chg="modSp del">
        <pc:chgData name="Miguel Ángel Campos Méndez" userId="402d5bdf62ce6c12" providerId="LiveId" clId="{96624C4F-0028-4164-AEAD-2D778E37118E}" dt="2020-02-20T08:11:17.068" v="983" actId="2696"/>
        <pc:sldMkLst>
          <pc:docMk/>
          <pc:sldMk cId="2172317313" sldId="597"/>
        </pc:sldMkLst>
        <pc:spChg chg="mod">
          <ac:chgData name="Miguel Ángel Campos Méndez" userId="402d5bdf62ce6c12" providerId="LiveId" clId="{96624C4F-0028-4164-AEAD-2D778E37118E}" dt="2020-02-20T08:11:05.858" v="981" actId="20577"/>
          <ac:spMkLst>
            <pc:docMk/>
            <pc:sldMk cId="2172317313" sldId="597"/>
            <ac:spMk id="4" creationId="{DE012841-5AD0-4B7A-95DF-38D46022562A}"/>
          </ac:spMkLst>
        </pc:spChg>
      </pc:sldChg>
      <pc:sldChg chg="addSp delSp modSp add ord addAnim delAnim modAnim">
        <pc:chgData name="Miguel Ángel Campos Méndez" userId="402d5bdf62ce6c12" providerId="LiveId" clId="{96624C4F-0028-4164-AEAD-2D778E37118E}" dt="2020-02-20T05:21:54.703" v="521" actId="1076"/>
        <pc:sldMkLst>
          <pc:docMk/>
          <pc:sldMk cId="2134891505" sldId="608"/>
        </pc:sldMkLst>
        <pc:spChg chg="mod">
          <ac:chgData name="Miguel Ángel Campos Méndez" userId="402d5bdf62ce6c12" providerId="LiveId" clId="{96624C4F-0028-4164-AEAD-2D778E37118E}" dt="2020-02-20T05:21:00.090" v="515" actId="113"/>
          <ac:spMkLst>
            <pc:docMk/>
            <pc:sldMk cId="2134891505" sldId="608"/>
            <ac:spMk id="3" creationId="{C590AF71-B7F4-45D6-8723-425CC4B60009}"/>
          </ac:spMkLst>
        </pc:spChg>
        <pc:picChg chg="add del">
          <ac:chgData name="Miguel Ángel Campos Méndez" userId="402d5bdf62ce6c12" providerId="LiveId" clId="{96624C4F-0028-4164-AEAD-2D778E37118E}" dt="2020-02-20T05:20:24.038" v="397" actId="478"/>
          <ac:picMkLst>
            <pc:docMk/>
            <pc:sldMk cId="2134891505" sldId="608"/>
            <ac:picMk id="4" creationId="{C7E4B19D-CF75-431E-8BC0-6DB2C94ADB47}"/>
          </ac:picMkLst>
        </pc:picChg>
        <pc:picChg chg="add mod">
          <ac:chgData name="Miguel Ángel Campos Méndez" userId="402d5bdf62ce6c12" providerId="LiveId" clId="{96624C4F-0028-4164-AEAD-2D778E37118E}" dt="2020-02-20T05:21:54.703" v="521" actId="1076"/>
          <ac:picMkLst>
            <pc:docMk/>
            <pc:sldMk cId="2134891505" sldId="608"/>
            <ac:picMk id="6" creationId="{CFB46E6A-4BA7-4D76-9BB9-656B33A1912D}"/>
          </ac:picMkLst>
        </pc:picChg>
      </pc:sldChg>
      <pc:sldChg chg="addSp delSp modSp add">
        <pc:chgData name="Miguel Ángel Campos Méndez" userId="402d5bdf62ce6c12" providerId="LiveId" clId="{96624C4F-0028-4164-AEAD-2D778E37118E}" dt="2020-02-20T05:24:18.029" v="674"/>
        <pc:sldMkLst>
          <pc:docMk/>
          <pc:sldMk cId="958433141" sldId="609"/>
        </pc:sldMkLst>
        <pc:spChg chg="mod">
          <ac:chgData name="Miguel Ángel Campos Méndez" userId="402d5bdf62ce6c12" providerId="LiveId" clId="{96624C4F-0028-4164-AEAD-2D778E37118E}" dt="2020-02-20T05:23:14.579" v="662" actId="20577"/>
          <ac:spMkLst>
            <pc:docMk/>
            <pc:sldMk cId="958433141" sldId="609"/>
            <ac:spMk id="3" creationId="{C590AF71-B7F4-45D6-8723-425CC4B60009}"/>
          </ac:spMkLst>
        </pc:spChg>
        <pc:picChg chg="add del mod">
          <ac:chgData name="Miguel Ángel Campos Méndez" userId="402d5bdf62ce6c12" providerId="LiveId" clId="{96624C4F-0028-4164-AEAD-2D778E37118E}" dt="2020-02-20T05:23:19.590" v="664"/>
          <ac:picMkLst>
            <pc:docMk/>
            <pc:sldMk cId="958433141" sldId="609"/>
            <ac:picMk id="5" creationId="{A55A019A-BBA1-4865-B59D-F82B44738BA5}"/>
          </ac:picMkLst>
        </pc:picChg>
        <pc:picChg chg="del">
          <ac:chgData name="Miguel Ángel Campos Méndez" userId="402d5bdf62ce6c12" providerId="LiveId" clId="{96624C4F-0028-4164-AEAD-2D778E37118E}" dt="2020-02-20T05:22:11.189" v="524" actId="478"/>
          <ac:picMkLst>
            <pc:docMk/>
            <pc:sldMk cId="958433141" sldId="609"/>
            <ac:picMk id="6" creationId="{CFB46E6A-4BA7-4D76-9BB9-656B33A1912D}"/>
          </ac:picMkLst>
        </pc:picChg>
        <pc:picChg chg="add del mod">
          <ac:chgData name="Miguel Ángel Campos Méndez" userId="402d5bdf62ce6c12" providerId="LiveId" clId="{96624C4F-0028-4164-AEAD-2D778E37118E}" dt="2020-02-20T05:23:29.555" v="669"/>
          <ac:picMkLst>
            <pc:docMk/>
            <pc:sldMk cId="958433141" sldId="609"/>
            <ac:picMk id="8" creationId="{C3AA74C2-2ED9-4993-BFC6-75DB75DC2321}"/>
          </ac:picMkLst>
        </pc:picChg>
        <pc:picChg chg="add mod">
          <ac:chgData name="Miguel Ángel Campos Méndez" userId="402d5bdf62ce6c12" providerId="LiveId" clId="{96624C4F-0028-4164-AEAD-2D778E37118E}" dt="2020-02-20T05:23:45.033" v="672" actId="1076"/>
          <ac:picMkLst>
            <pc:docMk/>
            <pc:sldMk cId="958433141" sldId="609"/>
            <ac:picMk id="1026" creationId="{D8492220-5B66-4D0D-A22E-DB6D17D03CFA}"/>
          </ac:picMkLst>
        </pc:picChg>
        <pc:picChg chg="add del">
          <ac:chgData name="Miguel Ángel Campos Méndez" userId="402d5bdf62ce6c12" providerId="LiveId" clId="{96624C4F-0028-4164-AEAD-2D778E37118E}" dt="2020-02-20T05:24:18.029" v="674"/>
          <ac:picMkLst>
            <pc:docMk/>
            <pc:sldMk cId="958433141" sldId="609"/>
            <ac:picMk id="1028" creationId="{1F59B0FC-A23F-4840-9A03-9853CEFE7D60}"/>
          </ac:picMkLst>
        </pc:picChg>
      </pc:sldChg>
      <pc:sldChg chg="addSp delSp modSp add">
        <pc:chgData name="Miguel Ángel Campos Méndez" userId="402d5bdf62ce6c12" providerId="LiveId" clId="{96624C4F-0028-4164-AEAD-2D778E37118E}" dt="2020-02-20T05:25:34.545" v="777" actId="207"/>
        <pc:sldMkLst>
          <pc:docMk/>
          <pc:sldMk cId="1619039642" sldId="610"/>
        </pc:sldMkLst>
        <pc:spChg chg="mod">
          <ac:chgData name="Miguel Ángel Campos Méndez" userId="402d5bdf62ce6c12" providerId="LiveId" clId="{96624C4F-0028-4164-AEAD-2D778E37118E}" dt="2020-02-20T05:24:48.053" v="769" actId="20577"/>
          <ac:spMkLst>
            <pc:docMk/>
            <pc:sldMk cId="1619039642" sldId="610"/>
            <ac:spMk id="3" creationId="{C590AF71-B7F4-45D6-8723-425CC4B60009}"/>
          </ac:spMkLst>
        </pc:spChg>
        <pc:picChg chg="add mod">
          <ac:chgData name="Miguel Ángel Campos Méndez" userId="402d5bdf62ce6c12" providerId="LiveId" clId="{96624C4F-0028-4164-AEAD-2D778E37118E}" dt="2020-02-20T05:25:34.545" v="777" actId="207"/>
          <ac:picMkLst>
            <pc:docMk/>
            <pc:sldMk cId="1619039642" sldId="610"/>
            <ac:picMk id="5" creationId="{A8C79326-1BFE-4EBE-8299-EA3AA8CBBBB2}"/>
          </ac:picMkLst>
        </pc:picChg>
        <pc:picChg chg="del">
          <ac:chgData name="Miguel Ángel Campos Méndez" userId="402d5bdf62ce6c12" providerId="LiveId" clId="{96624C4F-0028-4164-AEAD-2D778E37118E}" dt="2020-02-20T05:24:49.663" v="770" actId="478"/>
          <ac:picMkLst>
            <pc:docMk/>
            <pc:sldMk cId="1619039642" sldId="610"/>
            <ac:picMk id="1026" creationId="{D8492220-5B66-4D0D-A22E-DB6D17D03CFA}"/>
          </ac:picMkLst>
        </pc:picChg>
      </pc:sldChg>
      <pc:sldChg chg="addSp delSp modSp add">
        <pc:chgData name="Miguel Ángel Campos Méndez" userId="402d5bdf62ce6c12" providerId="LiveId" clId="{96624C4F-0028-4164-AEAD-2D778E37118E}" dt="2020-02-20T05:27:40.332" v="954" actId="1076"/>
        <pc:sldMkLst>
          <pc:docMk/>
          <pc:sldMk cId="2487675418" sldId="611"/>
        </pc:sldMkLst>
        <pc:spChg chg="mod">
          <ac:chgData name="Miguel Ángel Campos Méndez" userId="402d5bdf62ce6c12" providerId="LiveId" clId="{96624C4F-0028-4164-AEAD-2D778E37118E}" dt="2020-02-20T05:27:30.273" v="951" actId="20577"/>
          <ac:spMkLst>
            <pc:docMk/>
            <pc:sldMk cId="2487675418" sldId="611"/>
            <ac:spMk id="3" creationId="{C590AF71-B7F4-45D6-8723-425CC4B60009}"/>
          </ac:spMkLst>
        </pc:spChg>
        <pc:picChg chg="add mod">
          <ac:chgData name="Miguel Ángel Campos Méndez" userId="402d5bdf62ce6c12" providerId="LiveId" clId="{96624C4F-0028-4164-AEAD-2D778E37118E}" dt="2020-02-20T05:27:40.332" v="954" actId="1076"/>
          <ac:picMkLst>
            <pc:docMk/>
            <pc:sldMk cId="2487675418" sldId="611"/>
            <ac:picMk id="5" creationId="{AEDB3CFA-438A-4A54-A280-3F0576088177}"/>
          </ac:picMkLst>
        </pc:picChg>
        <pc:picChg chg="del">
          <ac:chgData name="Miguel Ángel Campos Méndez" userId="402d5bdf62ce6c12" providerId="LiveId" clId="{96624C4F-0028-4164-AEAD-2D778E37118E}" dt="2020-02-20T05:27:31.972" v="952" actId="478"/>
          <ac:picMkLst>
            <pc:docMk/>
            <pc:sldMk cId="2487675418" sldId="611"/>
            <ac:picMk id="1026" creationId="{D8492220-5B66-4D0D-A22E-DB6D17D03CFA}"/>
          </ac:picMkLst>
        </pc:picChg>
      </pc:sldChg>
      <pc:sldChg chg="modSp add modNotesTx">
        <pc:chgData name="Miguel Ángel Campos Méndez" userId="402d5bdf62ce6c12" providerId="LiveId" clId="{96624C4F-0028-4164-AEAD-2D778E37118E}" dt="2020-02-20T05:31:17.940" v="969" actId="6549"/>
        <pc:sldMkLst>
          <pc:docMk/>
          <pc:sldMk cId="192806547" sldId="612"/>
        </pc:sldMkLst>
        <pc:spChg chg="mod">
          <ac:chgData name="Miguel Ángel Campos Méndez" userId="402d5bdf62ce6c12" providerId="LiveId" clId="{96624C4F-0028-4164-AEAD-2D778E37118E}" dt="2020-02-20T05:31:11.706" v="968" actId="20577"/>
          <ac:spMkLst>
            <pc:docMk/>
            <pc:sldMk cId="192806547" sldId="612"/>
            <ac:spMk id="3" creationId="{02A4B4A2-B177-4453-9890-300A12A405AD}"/>
          </ac:spMkLst>
        </pc:spChg>
      </pc:sldChg>
      <pc:sldChg chg="modSp add">
        <pc:chgData name="Miguel Ángel Campos Méndez" userId="402d5bdf62ce6c12" providerId="LiveId" clId="{96624C4F-0028-4164-AEAD-2D778E37118E}" dt="2020-02-20T08:14:53.311" v="1035"/>
        <pc:sldMkLst>
          <pc:docMk/>
          <pc:sldMk cId="768830802" sldId="616"/>
        </pc:sldMkLst>
        <pc:spChg chg="mod">
          <ac:chgData name="Miguel Ángel Campos Méndez" userId="402d5bdf62ce6c12" providerId="LiveId" clId="{96624C4F-0028-4164-AEAD-2D778E37118E}" dt="2020-02-20T08:14:53.311" v="1035"/>
          <ac:spMkLst>
            <pc:docMk/>
            <pc:sldMk cId="768830802" sldId="616"/>
            <ac:spMk id="4" creationId="{DE012841-5AD0-4B7A-95DF-38D46022562A}"/>
          </ac:spMkLst>
        </pc:spChg>
      </pc:sldChg>
      <pc:sldChg chg="modSp add del">
        <pc:chgData name="Miguel Ángel Campos Méndez" userId="402d5bdf62ce6c12" providerId="LiveId" clId="{96624C4F-0028-4164-AEAD-2D778E37118E}" dt="2020-02-20T08:11:53.410" v="1021" actId="2696"/>
        <pc:sldMkLst>
          <pc:docMk/>
          <pc:sldMk cId="774540406" sldId="617"/>
        </pc:sldMkLst>
        <pc:spChg chg="mod">
          <ac:chgData name="Miguel Ángel Campos Méndez" userId="402d5bdf62ce6c12" providerId="LiveId" clId="{96624C4F-0028-4164-AEAD-2D778E37118E}" dt="2020-02-20T08:11:27.923" v="1006" actId="20577"/>
          <ac:spMkLst>
            <pc:docMk/>
            <pc:sldMk cId="774540406" sldId="617"/>
            <ac:spMk id="2" creationId="{00000000-0000-0000-0000-000000000000}"/>
          </ac:spMkLst>
        </pc:spChg>
        <pc:spChg chg="mod">
          <ac:chgData name="Miguel Ángel Campos Méndez" userId="402d5bdf62ce6c12" providerId="LiveId" clId="{96624C4F-0028-4164-AEAD-2D778E37118E}" dt="2020-02-20T08:11:44.500" v="1019"/>
          <ac:spMkLst>
            <pc:docMk/>
            <pc:sldMk cId="774540406" sldId="617"/>
            <ac:spMk id="3" creationId="{00000000-0000-0000-0000-000000000000}"/>
          </ac:spMkLst>
        </pc:spChg>
      </pc:sldChg>
      <pc:sldChg chg="add">
        <pc:chgData name="Miguel Ángel Campos Méndez" userId="402d5bdf62ce6c12" providerId="LiveId" clId="{96624C4F-0028-4164-AEAD-2D778E37118E}" dt="2020-02-20T08:11:51.312" v="1020"/>
        <pc:sldMkLst>
          <pc:docMk/>
          <pc:sldMk cId="462218354" sldId="61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4E14C-9801-4229-AEB5-CDC52F53589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s-ES"/>
        </a:p>
      </dgm:t>
    </dgm:pt>
    <dgm:pt modelId="{D711ECAB-8DDF-45D3-947E-53E399153D33}">
      <dgm:prSet phldrT="[Texto]"/>
      <dgm:spPr/>
      <dgm:t>
        <a:bodyPr/>
        <a:lstStyle/>
        <a:p>
          <a:r>
            <a:rPr lang="es-MX" dirty="0"/>
            <a:t>Planteamiento</a:t>
          </a:r>
          <a:endParaRPr lang="es-ES" dirty="0"/>
        </a:p>
      </dgm:t>
    </dgm:pt>
    <dgm:pt modelId="{0DE30968-CFD4-41DC-A223-FED49F057BEE}" type="parTrans" cxnId="{A2DD41A7-14A7-49D6-89B3-CC895C7282EC}">
      <dgm:prSet/>
      <dgm:spPr/>
      <dgm:t>
        <a:bodyPr/>
        <a:lstStyle/>
        <a:p>
          <a:endParaRPr lang="es-ES"/>
        </a:p>
      </dgm:t>
    </dgm:pt>
    <dgm:pt modelId="{442FB1AA-AEE5-4D65-B1AA-7DCBE037BBF5}" type="sibTrans" cxnId="{A2DD41A7-14A7-49D6-89B3-CC895C7282EC}">
      <dgm:prSet/>
      <dgm:spPr/>
      <dgm:t>
        <a:bodyPr/>
        <a:lstStyle/>
        <a:p>
          <a:endParaRPr lang="es-ES"/>
        </a:p>
      </dgm:t>
    </dgm:pt>
    <dgm:pt modelId="{8A8A5737-FEA4-4AD4-8BC3-BEE7385636A1}">
      <dgm:prSet phldrT="[Texto]"/>
      <dgm:spPr/>
      <dgm:t>
        <a:bodyPr/>
        <a:lstStyle/>
        <a:p>
          <a:r>
            <a:rPr lang="es-MX" dirty="0"/>
            <a:t>Análisis</a:t>
          </a:r>
          <a:endParaRPr lang="es-ES" dirty="0"/>
        </a:p>
      </dgm:t>
    </dgm:pt>
    <dgm:pt modelId="{6AB4D04D-440D-4A7D-9FE7-C7E6A8657EAB}" type="parTrans" cxnId="{8FE4FBB3-7AB7-4735-83B8-C18B9E48C9DE}">
      <dgm:prSet/>
      <dgm:spPr/>
      <dgm:t>
        <a:bodyPr/>
        <a:lstStyle/>
        <a:p>
          <a:endParaRPr lang="es-ES"/>
        </a:p>
      </dgm:t>
    </dgm:pt>
    <dgm:pt modelId="{2817C1C5-635A-4C54-97C6-5145014D0526}" type="sibTrans" cxnId="{8FE4FBB3-7AB7-4735-83B8-C18B9E48C9DE}">
      <dgm:prSet/>
      <dgm:spPr/>
      <dgm:t>
        <a:bodyPr/>
        <a:lstStyle/>
        <a:p>
          <a:endParaRPr lang="es-ES"/>
        </a:p>
      </dgm:t>
    </dgm:pt>
    <dgm:pt modelId="{F22D068A-470C-4ACC-89EB-9C3EA3B672FE}">
      <dgm:prSet phldrT="[Texto]"/>
      <dgm:spPr/>
      <dgm:t>
        <a:bodyPr/>
        <a:lstStyle/>
        <a:p>
          <a:r>
            <a:rPr lang="es-MX" dirty="0"/>
            <a:t>Diseño</a:t>
          </a:r>
        </a:p>
        <a:p>
          <a:r>
            <a:rPr lang="es-MX" dirty="0"/>
            <a:t>Pruebas</a:t>
          </a:r>
          <a:endParaRPr lang="es-ES" dirty="0"/>
        </a:p>
      </dgm:t>
    </dgm:pt>
    <dgm:pt modelId="{FA245C70-8AC0-4429-A28E-17BFFCE6294B}" type="parTrans" cxnId="{340F2263-B829-41A0-A69F-F48F24603A96}">
      <dgm:prSet/>
      <dgm:spPr/>
      <dgm:t>
        <a:bodyPr/>
        <a:lstStyle/>
        <a:p>
          <a:endParaRPr lang="es-ES"/>
        </a:p>
      </dgm:t>
    </dgm:pt>
    <dgm:pt modelId="{BB90EFE3-C516-4FAC-A40E-8F05C1FF1BC6}" type="sibTrans" cxnId="{340F2263-B829-41A0-A69F-F48F24603A96}">
      <dgm:prSet/>
      <dgm:spPr/>
      <dgm:t>
        <a:bodyPr/>
        <a:lstStyle/>
        <a:p>
          <a:endParaRPr lang="es-ES"/>
        </a:p>
      </dgm:t>
    </dgm:pt>
    <dgm:pt modelId="{6E51D003-D232-4770-97F8-52ABCE2552B0}">
      <dgm:prSet phldrT="[Texto]"/>
      <dgm:spPr/>
      <dgm:t>
        <a:bodyPr/>
        <a:lstStyle/>
        <a:p>
          <a:r>
            <a:rPr lang="es-MX" dirty="0"/>
            <a:t>Desarrollo</a:t>
          </a:r>
        </a:p>
        <a:p>
          <a:r>
            <a:rPr lang="es-MX" dirty="0"/>
            <a:t>Codificación y pruebas </a:t>
          </a:r>
          <a:endParaRPr lang="es-ES" dirty="0"/>
        </a:p>
      </dgm:t>
    </dgm:pt>
    <dgm:pt modelId="{0DC5302E-5EAE-4A19-B196-0EBB5A30B4CD}" type="parTrans" cxnId="{CF3D17F7-05D5-4FC1-88A3-4B7D88ACE89B}">
      <dgm:prSet/>
      <dgm:spPr/>
      <dgm:t>
        <a:bodyPr/>
        <a:lstStyle/>
        <a:p>
          <a:endParaRPr lang="es-ES"/>
        </a:p>
      </dgm:t>
    </dgm:pt>
    <dgm:pt modelId="{C949623F-55DB-408C-884A-39CDDA976522}" type="sibTrans" cxnId="{CF3D17F7-05D5-4FC1-88A3-4B7D88ACE89B}">
      <dgm:prSet/>
      <dgm:spPr/>
      <dgm:t>
        <a:bodyPr/>
        <a:lstStyle/>
        <a:p>
          <a:endParaRPr lang="es-ES"/>
        </a:p>
      </dgm:t>
    </dgm:pt>
    <dgm:pt modelId="{935FF2AA-C5D8-4A9F-B737-F577CD8E3FFF}">
      <dgm:prSet phldrT="[Texto]"/>
      <dgm:spPr/>
      <dgm:t>
        <a:bodyPr/>
        <a:lstStyle/>
        <a:p>
          <a:r>
            <a:rPr lang="es-MX" dirty="0"/>
            <a:t>Implantación</a:t>
          </a:r>
          <a:endParaRPr lang="es-ES" dirty="0"/>
        </a:p>
      </dgm:t>
    </dgm:pt>
    <dgm:pt modelId="{6919E55B-F31E-4A74-A081-E5820625EDFE}" type="parTrans" cxnId="{3AF09834-165E-4576-97B6-67F354CD13A5}">
      <dgm:prSet/>
      <dgm:spPr/>
      <dgm:t>
        <a:bodyPr/>
        <a:lstStyle/>
        <a:p>
          <a:endParaRPr lang="es-ES"/>
        </a:p>
      </dgm:t>
    </dgm:pt>
    <dgm:pt modelId="{AB9ADB1D-2DCB-472D-BE7D-F6BBD68B99C9}" type="sibTrans" cxnId="{3AF09834-165E-4576-97B6-67F354CD13A5}">
      <dgm:prSet/>
      <dgm:spPr/>
      <dgm:t>
        <a:bodyPr/>
        <a:lstStyle/>
        <a:p>
          <a:endParaRPr lang="es-ES"/>
        </a:p>
      </dgm:t>
    </dgm:pt>
    <dgm:pt modelId="{0B29ECA5-D82A-4028-9CCD-8FEDD6F8DB83}">
      <dgm:prSet phldrT="[Texto]"/>
      <dgm:spPr/>
      <dgm:t>
        <a:bodyPr/>
        <a:lstStyle/>
        <a:p>
          <a:r>
            <a:rPr lang="es-MX" dirty="0"/>
            <a:t>Mantenimiento</a:t>
          </a:r>
          <a:endParaRPr lang="es-ES" dirty="0"/>
        </a:p>
      </dgm:t>
    </dgm:pt>
    <dgm:pt modelId="{FFCEFC9F-DEB2-4F4A-A764-848B05FF5E93}" type="parTrans" cxnId="{919BBDD6-4F34-4E20-8D5F-FFF8BA684194}">
      <dgm:prSet/>
      <dgm:spPr/>
      <dgm:t>
        <a:bodyPr/>
        <a:lstStyle/>
        <a:p>
          <a:endParaRPr lang="es-ES"/>
        </a:p>
      </dgm:t>
    </dgm:pt>
    <dgm:pt modelId="{AEA35B0D-149A-4686-B1AA-D4133B28820D}" type="sibTrans" cxnId="{919BBDD6-4F34-4E20-8D5F-FFF8BA684194}">
      <dgm:prSet/>
      <dgm:spPr/>
      <dgm:t>
        <a:bodyPr/>
        <a:lstStyle/>
        <a:p>
          <a:endParaRPr lang="es-ES"/>
        </a:p>
      </dgm:t>
    </dgm:pt>
    <dgm:pt modelId="{88D65787-FD00-48C0-826C-508A62F9B4D3}" type="pres">
      <dgm:prSet presAssocID="{76C4E14C-9801-4229-AEB5-CDC52F535899}" presName="diagram" presStyleCnt="0">
        <dgm:presLayoutVars>
          <dgm:dir/>
          <dgm:resizeHandles val="exact"/>
        </dgm:presLayoutVars>
      </dgm:prSet>
      <dgm:spPr/>
    </dgm:pt>
    <dgm:pt modelId="{9C52A7D6-EBC4-422C-A4F5-A5B512A95CFC}" type="pres">
      <dgm:prSet presAssocID="{D711ECAB-8DDF-45D3-947E-53E399153D33}" presName="node" presStyleLbl="node1" presStyleIdx="0" presStyleCnt="6">
        <dgm:presLayoutVars>
          <dgm:bulletEnabled val="1"/>
        </dgm:presLayoutVars>
      </dgm:prSet>
      <dgm:spPr/>
    </dgm:pt>
    <dgm:pt modelId="{E1041C98-460A-4784-BA37-7C6B49F2F83C}" type="pres">
      <dgm:prSet presAssocID="{442FB1AA-AEE5-4D65-B1AA-7DCBE037BBF5}" presName="sibTrans" presStyleLbl="sibTrans2D1" presStyleIdx="0" presStyleCnt="5"/>
      <dgm:spPr/>
    </dgm:pt>
    <dgm:pt modelId="{79872F16-E285-486F-BDE8-EFBA8A4DCD6A}" type="pres">
      <dgm:prSet presAssocID="{442FB1AA-AEE5-4D65-B1AA-7DCBE037BBF5}" presName="connectorText" presStyleLbl="sibTrans2D1" presStyleIdx="0" presStyleCnt="5"/>
      <dgm:spPr/>
    </dgm:pt>
    <dgm:pt modelId="{336F47AF-71BD-4142-8A9A-AB4097679AAF}" type="pres">
      <dgm:prSet presAssocID="{8A8A5737-FEA4-4AD4-8BC3-BEE7385636A1}" presName="node" presStyleLbl="node1" presStyleIdx="1" presStyleCnt="6">
        <dgm:presLayoutVars>
          <dgm:bulletEnabled val="1"/>
        </dgm:presLayoutVars>
      </dgm:prSet>
      <dgm:spPr/>
    </dgm:pt>
    <dgm:pt modelId="{AACE43F4-B7A3-49BE-B6A9-928CE2A5C6B9}" type="pres">
      <dgm:prSet presAssocID="{2817C1C5-635A-4C54-97C6-5145014D0526}" presName="sibTrans" presStyleLbl="sibTrans2D1" presStyleIdx="1" presStyleCnt="5"/>
      <dgm:spPr/>
    </dgm:pt>
    <dgm:pt modelId="{15B64618-698A-4A6A-81E9-A85110DC30D2}" type="pres">
      <dgm:prSet presAssocID="{2817C1C5-635A-4C54-97C6-5145014D0526}" presName="connectorText" presStyleLbl="sibTrans2D1" presStyleIdx="1" presStyleCnt="5"/>
      <dgm:spPr/>
    </dgm:pt>
    <dgm:pt modelId="{2B81F54F-86D0-424E-9A31-F48130F927D3}" type="pres">
      <dgm:prSet presAssocID="{F22D068A-470C-4ACC-89EB-9C3EA3B672FE}" presName="node" presStyleLbl="node1" presStyleIdx="2" presStyleCnt="6">
        <dgm:presLayoutVars>
          <dgm:bulletEnabled val="1"/>
        </dgm:presLayoutVars>
      </dgm:prSet>
      <dgm:spPr/>
    </dgm:pt>
    <dgm:pt modelId="{4E7C0AA4-2E43-4383-91C1-98749CA673BE}" type="pres">
      <dgm:prSet presAssocID="{BB90EFE3-C516-4FAC-A40E-8F05C1FF1BC6}" presName="sibTrans" presStyleLbl="sibTrans2D1" presStyleIdx="2" presStyleCnt="5"/>
      <dgm:spPr/>
    </dgm:pt>
    <dgm:pt modelId="{AA19C09C-9005-4BEC-AB94-D5DF876FEB8C}" type="pres">
      <dgm:prSet presAssocID="{BB90EFE3-C516-4FAC-A40E-8F05C1FF1BC6}" presName="connectorText" presStyleLbl="sibTrans2D1" presStyleIdx="2" presStyleCnt="5"/>
      <dgm:spPr/>
    </dgm:pt>
    <dgm:pt modelId="{DB57804D-3930-4ECE-A460-E993FAAF1501}" type="pres">
      <dgm:prSet presAssocID="{6E51D003-D232-4770-97F8-52ABCE2552B0}" presName="node" presStyleLbl="node1" presStyleIdx="3" presStyleCnt="6">
        <dgm:presLayoutVars>
          <dgm:bulletEnabled val="1"/>
        </dgm:presLayoutVars>
      </dgm:prSet>
      <dgm:spPr/>
    </dgm:pt>
    <dgm:pt modelId="{24A9B038-9695-4219-84A1-2BBBAA223ECB}" type="pres">
      <dgm:prSet presAssocID="{C949623F-55DB-408C-884A-39CDDA976522}" presName="sibTrans" presStyleLbl="sibTrans2D1" presStyleIdx="3" presStyleCnt="5"/>
      <dgm:spPr/>
    </dgm:pt>
    <dgm:pt modelId="{93AFBFFC-5B6D-469C-8F87-C40055B89DCF}" type="pres">
      <dgm:prSet presAssocID="{C949623F-55DB-408C-884A-39CDDA976522}" presName="connectorText" presStyleLbl="sibTrans2D1" presStyleIdx="3" presStyleCnt="5"/>
      <dgm:spPr/>
    </dgm:pt>
    <dgm:pt modelId="{0A2BAA1B-79D4-411D-BA6D-3A714CED318A}" type="pres">
      <dgm:prSet presAssocID="{935FF2AA-C5D8-4A9F-B737-F577CD8E3FFF}" presName="node" presStyleLbl="node1" presStyleIdx="4" presStyleCnt="6" custLinFactNeighborX="-15" custLinFactNeighborY="-950">
        <dgm:presLayoutVars>
          <dgm:bulletEnabled val="1"/>
        </dgm:presLayoutVars>
      </dgm:prSet>
      <dgm:spPr/>
    </dgm:pt>
    <dgm:pt modelId="{F3AC9D34-3A90-4079-BFAB-11816D0BF9B1}" type="pres">
      <dgm:prSet presAssocID="{AB9ADB1D-2DCB-472D-BE7D-F6BBD68B99C9}" presName="sibTrans" presStyleLbl="sibTrans2D1" presStyleIdx="4" presStyleCnt="5"/>
      <dgm:spPr/>
    </dgm:pt>
    <dgm:pt modelId="{873175CE-B420-4D8E-A6CE-CC0A3221E047}" type="pres">
      <dgm:prSet presAssocID="{AB9ADB1D-2DCB-472D-BE7D-F6BBD68B99C9}" presName="connectorText" presStyleLbl="sibTrans2D1" presStyleIdx="4" presStyleCnt="5"/>
      <dgm:spPr/>
    </dgm:pt>
    <dgm:pt modelId="{CCCCB7CF-C5C2-463E-98CD-7EFF05EC693D}" type="pres">
      <dgm:prSet presAssocID="{0B29ECA5-D82A-4028-9CCD-8FEDD6F8DB83}" presName="node" presStyleLbl="node1" presStyleIdx="5" presStyleCnt="6" custLinFactX="-23188" custLinFactNeighborX="-100000" custLinFactNeighborY="-3802">
        <dgm:presLayoutVars>
          <dgm:bulletEnabled val="1"/>
        </dgm:presLayoutVars>
      </dgm:prSet>
      <dgm:spPr/>
    </dgm:pt>
  </dgm:ptLst>
  <dgm:cxnLst>
    <dgm:cxn modelId="{05C95204-4FAD-4559-8292-A5ECA7CC9033}" type="presOf" srcId="{2817C1C5-635A-4C54-97C6-5145014D0526}" destId="{AACE43F4-B7A3-49BE-B6A9-928CE2A5C6B9}" srcOrd="0" destOrd="0" presId="urn:microsoft.com/office/officeart/2005/8/layout/process5"/>
    <dgm:cxn modelId="{68D9A717-12C3-40F8-8C5F-10C6D100021C}" type="presOf" srcId="{0B29ECA5-D82A-4028-9CCD-8FEDD6F8DB83}" destId="{CCCCB7CF-C5C2-463E-98CD-7EFF05EC693D}" srcOrd="0" destOrd="0" presId="urn:microsoft.com/office/officeart/2005/8/layout/process5"/>
    <dgm:cxn modelId="{3AF09834-165E-4576-97B6-67F354CD13A5}" srcId="{76C4E14C-9801-4229-AEB5-CDC52F535899}" destId="{935FF2AA-C5D8-4A9F-B737-F577CD8E3FFF}" srcOrd="4" destOrd="0" parTransId="{6919E55B-F31E-4A74-A081-E5820625EDFE}" sibTransId="{AB9ADB1D-2DCB-472D-BE7D-F6BBD68B99C9}"/>
    <dgm:cxn modelId="{CF456438-446A-4AAB-8CB9-ED49EF774821}" type="presOf" srcId="{BB90EFE3-C516-4FAC-A40E-8F05C1FF1BC6}" destId="{4E7C0AA4-2E43-4383-91C1-98749CA673BE}" srcOrd="0" destOrd="0" presId="urn:microsoft.com/office/officeart/2005/8/layout/process5"/>
    <dgm:cxn modelId="{340F2263-B829-41A0-A69F-F48F24603A96}" srcId="{76C4E14C-9801-4229-AEB5-CDC52F535899}" destId="{F22D068A-470C-4ACC-89EB-9C3EA3B672FE}" srcOrd="2" destOrd="0" parTransId="{FA245C70-8AC0-4429-A28E-17BFFCE6294B}" sibTransId="{BB90EFE3-C516-4FAC-A40E-8F05C1FF1BC6}"/>
    <dgm:cxn modelId="{B3ED1E65-955E-413C-B134-056C702C2CEE}" type="presOf" srcId="{76C4E14C-9801-4229-AEB5-CDC52F535899}" destId="{88D65787-FD00-48C0-826C-508A62F9B4D3}" srcOrd="0" destOrd="0" presId="urn:microsoft.com/office/officeart/2005/8/layout/process5"/>
    <dgm:cxn modelId="{EFD76C49-03A2-43F2-9A4D-694577F96EB4}" type="presOf" srcId="{935FF2AA-C5D8-4A9F-B737-F577CD8E3FFF}" destId="{0A2BAA1B-79D4-411D-BA6D-3A714CED318A}" srcOrd="0" destOrd="0" presId="urn:microsoft.com/office/officeart/2005/8/layout/process5"/>
    <dgm:cxn modelId="{26620F4F-03EC-4DEE-8D7D-67DB2CBDEB82}" type="presOf" srcId="{AB9ADB1D-2DCB-472D-BE7D-F6BBD68B99C9}" destId="{873175CE-B420-4D8E-A6CE-CC0A3221E047}" srcOrd="1" destOrd="0" presId="urn:microsoft.com/office/officeart/2005/8/layout/process5"/>
    <dgm:cxn modelId="{9684AF50-9693-404A-8A19-4DEBEDB633BA}" type="presOf" srcId="{C949623F-55DB-408C-884A-39CDDA976522}" destId="{93AFBFFC-5B6D-469C-8F87-C40055B89DCF}" srcOrd="1" destOrd="0" presId="urn:microsoft.com/office/officeart/2005/8/layout/process5"/>
    <dgm:cxn modelId="{0FF7E250-3055-46F5-8ED9-6E57DCCBED73}" type="presOf" srcId="{8A8A5737-FEA4-4AD4-8BC3-BEE7385636A1}" destId="{336F47AF-71BD-4142-8A9A-AB4097679AAF}" srcOrd="0" destOrd="0" presId="urn:microsoft.com/office/officeart/2005/8/layout/process5"/>
    <dgm:cxn modelId="{1F075571-E3F9-4B8E-9D05-D9F6C365351B}" type="presOf" srcId="{AB9ADB1D-2DCB-472D-BE7D-F6BBD68B99C9}" destId="{F3AC9D34-3A90-4079-BFAB-11816D0BF9B1}" srcOrd="0" destOrd="0" presId="urn:microsoft.com/office/officeart/2005/8/layout/process5"/>
    <dgm:cxn modelId="{FBE1B97C-6D39-4FBD-9D6F-CBE84B9FD51A}" type="presOf" srcId="{F22D068A-470C-4ACC-89EB-9C3EA3B672FE}" destId="{2B81F54F-86D0-424E-9A31-F48130F927D3}" srcOrd="0" destOrd="0" presId="urn:microsoft.com/office/officeart/2005/8/layout/process5"/>
    <dgm:cxn modelId="{8B7A5293-B208-4DA7-A971-A9CD239AF501}" type="presOf" srcId="{2817C1C5-635A-4C54-97C6-5145014D0526}" destId="{15B64618-698A-4A6A-81E9-A85110DC30D2}" srcOrd="1" destOrd="0" presId="urn:microsoft.com/office/officeart/2005/8/layout/process5"/>
    <dgm:cxn modelId="{E9185194-1DCB-42D3-8404-3E0099E0B5A5}" type="presOf" srcId="{D711ECAB-8DDF-45D3-947E-53E399153D33}" destId="{9C52A7D6-EBC4-422C-A4F5-A5B512A95CFC}" srcOrd="0" destOrd="0" presId="urn:microsoft.com/office/officeart/2005/8/layout/process5"/>
    <dgm:cxn modelId="{0DF2C19F-B5B5-4017-AF1C-D969769165AA}" type="presOf" srcId="{BB90EFE3-C516-4FAC-A40E-8F05C1FF1BC6}" destId="{AA19C09C-9005-4BEC-AB94-D5DF876FEB8C}" srcOrd="1" destOrd="0" presId="urn:microsoft.com/office/officeart/2005/8/layout/process5"/>
    <dgm:cxn modelId="{A2DD41A7-14A7-49D6-89B3-CC895C7282EC}" srcId="{76C4E14C-9801-4229-AEB5-CDC52F535899}" destId="{D711ECAB-8DDF-45D3-947E-53E399153D33}" srcOrd="0" destOrd="0" parTransId="{0DE30968-CFD4-41DC-A223-FED49F057BEE}" sibTransId="{442FB1AA-AEE5-4D65-B1AA-7DCBE037BBF5}"/>
    <dgm:cxn modelId="{8FE4FBB3-7AB7-4735-83B8-C18B9E48C9DE}" srcId="{76C4E14C-9801-4229-AEB5-CDC52F535899}" destId="{8A8A5737-FEA4-4AD4-8BC3-BEE7385636A1}" srcOrd="1" destOrd="0" parTransId="{6AB4D04D-440D-4A7D-9FE7-C7E6A8657EAB}" sibTransId="{2817C1C5-635A-4C54-97C6-5145014D0526}"/>
    <dgm:cxn modelId="{358210BE-E482-4105-9688-79DB8DA87EC7}" type="presOf" srcId="{442FB1AA-AEE5-4D65-B1AA-7DCBE037BBF5}" destId="{E1041C98-460A-4784-BA37-7C6B49F2F83C}" srcOrd="0" destOrd="0" presId="urn:microsoft.com/office/officeart/2005/8/layout/process5"/>
    <dgm:cxn modelId="{FFC7D5C9-1DA1-4E9C-B27F-F704F81175E4}" type="presOf" srcId="{442FB1AA-AEE5-4D65-B1AA-7DCBE037BBF5}" destId="{79872F16-E285-486F-BDE8-EFBA8A4DCD6A}" srcOrd="1" destOrd="0" presId="urn:microsoft.com/office/officeart/2005/8/layout/process5"/>
    <dgm:cxn modelId="{F06BC5D4-F7AD-4764-8675-219DB4E990A2}" type="presOf" srcId="{C949623F-55DB-408C-884A-39CDDA976522}" destId="{24A9B038-9695-4219-84A1-2BBBAA223ECB}" srcOrd="0" destOrd="0" presId="urn:microsoft.com/office/officeart/2005/8/layout/process5"/>
    <dgm:cxn modelId="{1F60D6D4-FCB4-4140-9912-4C0F135C6FB2}" type="presOf" srcId="{6E51D003-D232-4770-97F8-52ABCE2552B0}" destId="{DB57804D-3930-4ECE-A460-E993FAAF1501}" srcOrd="0" destOrd="0" presId="urn:microsoft.com/office/officeart/2005/8/layout/process5"/>
    <dgm:cxn modelId="{919BBDD6-4F34-4E20-8D5F-FFF8BA684194}" srcId="{76C4E14C-9801-4229-AEB5-CDC52F535899}" destId="{0B29ECA5-D82A-4028-9CCD-8FEDD6F8DB83}" srcOrd="5" destOrd="0" parTransId="{FFCEFC9F-DEB2-4F4A-A764-848B05FF5E93}" sibTransId="{AEA35B0D-149A-4686-B1AA-D4133B28820D}"/>
    <dgm:cxn modelId="{CF3D17F7-05D5-4FC1-88A3-4B7D88ACE89B}" srcId="{76C4E14C-9801-4229-AEB5-CDC52F535899}" destId="{6E51D003-D232-4770-97F8-52ABCE2552B0}" srcOrd="3" destOrd="0" parTransId="{0DC5302E-5EAE-4A19-B196-0EBB5A30B4CD}" sibTransId="{C949623F-55DB-408C-884A-39CDDA976522}"/>
    <dgm:cxn modelId="{91DF3CD9-88C6-4DA6-9847-9FB2CE6E58B2}" type="presParOf" srcId="{88D65787-FD00-48C0-826C-508A62F9B4D3}" destId="{9C52A7D6-EBC4-422C-A4F5-A5B512A95CFC}" srcOrd="0" destOrd="0" presId="urn:microsoft.com/office/officeart/2005/8/layout/process5"/>
    <dgm:cxn modelId="{D5B05541-B8F8-4825-A23F-3EEF8E5462AD}" type="presParOf" srcId="{88D65787-FD00-48C0-826C-508A62F9B4D3}" destId="{E1041C98-460A-4784-BA37-7C6B49F2F83C}" srcOrd="1" destOrd="0" presId="urn:microsoft.com/office/officeart/2005/8/layout/process5"/>
    <dgm:cxn modelId="{51C98159-CF10-414C-A462-6E02AB44C87D}" type="presParOf" srcId="{E1041C98-460A-4784-BA37-7C6B49F2F83C}" destId="{79872F16-E285-486F-BDE8-EFBA8A4DCD6A}" srcOrd="0" destOrd="0" presId="urn:microsoft.com/office/officeart/2005/8/layout/process5"/>
    <dgm:cxn modelId="{331364AC-B18C-4A63-8AD5-54FB74813EDA}" type="presParOf" srcId="{88D65787-FD00-48C0-826C-508A62F9B4D3}" destId="{336F47AF-71BD-4142-8A9A-AB4097679AAF}" srcOrd="2" destOrd="0" presId="urn:microsoft.com/office/officeart/2005/8/layout/process5"/>
    <dgm:cxn modelId="{94D72D6A-6E0C-4EF1-B908-5ECDF8A8D0E8}" type="presParOf" srcId="{88D65787-FD00-48C0-826C-508A62F9B4D3}" destId="{AACE43F4-B7A3-49BE-B6A9-928CE2A5C6B9}" srcOrd="3" destOrd="0" presId="urn:microsoft.com/office/officeart/2005/8/layout/process5"/>
    <dgm:cxn modelId="{D7F321D3-8FC8-43DA-887A-327E0846750A}" type="presParOf" srcId="{AACE43F4-B7A3-49BE-B6A9-928CE2A5C6B9}" destId="{15B64618-698A-4A6A-81E9-A85110DC30D2}" srcOrd="0" destOrd="0" presId="urn:microsoft.com/office/officeart/2005/8/layout/process5"/>
    <dgm:cxn modelId="{6F9BDAD8-28B2-4FB3-8B1A-A7DCFA91BA44}" type="presParOf" srcId="{88D65787-FD00-48C0-826C-508A62F9B4D3}" destId="{2B81F54F-86D0-424E-9A31-F48130F927D3}" srcOrd="4" destOrd="0" presId="urn:microsoft.com/office/officeart/2005/8/layout/process5"/>
    <dgm:cxn modelId="{4DB9D778-BC62-4487-A6BE-6B7AA46E6578}" type="presParOf" srcId="{88D65787-FD00-48C0-826C-508A62F9B4D3}" destId="{4E7C0AA4-2E43-4383-91C1-98749CA673BE}" srcOrd="5" destOrd="0" presId="urn:microsoft.com/office/officeart/2005/8/layout/process5"/>
    <dgm:cxn modelId="{401D949D-9C96-4BBE-B68F-88248CC2000D}" type="presParOf" srcId="{4E7C0AA4-2E43-4383-91C1-98749CA673BE}" destId="{AA19C09C-9005-4BEC-AB94-D5DF876FEB8C}" srcOrd="0" destOrd="0" presId="urn:microsoft.com/office/officeart/2005/8/layout/process5"/>
    <dgm:cxn modelId="{B3311832-908E-4FA7-94F4-45543B17A5B1}" type="presParOf" srcId="{88D65787-FD00-48C0-826C-508A62F9B4D3}" destId="{DB57804D-3930-4ECE-A460-E993FAAF1501}" srcOrd="6" destOrd="0" presId="urn:microsoft.com/office/officeart/2005/8/layout/process5"/>
    <dgm:cxn modelId="{D3368421-F2FC-4BF2-85E5-F167CBF14252}" type="presParOf" srcId="{88D65787-FD00-48C0-826C-508A62F9B4D3}" destId="{24A9B038-9695-4219-84A1-2BBBAA223ECB}" srcOrd="7" destOrd="0" presId="urn:microsoft.com/office/officeart/2005/8/layout/process5"/>
    <dgm:cxn modelId="{621557DB-B303-4BD5-832D-A06675A1AC07}" type="presParOf" srcId="{24A9B038-9695-4219-84A1-2BBBAA223ECB}" destId="{93AFBFFC-5B6D-469C-8F87-C40055B89DCF}" srcOrd="0" destOrd="0" presId="urn:microsoft.com/office/officeart/2005/8/layout/process5"/>
    <dgm:cxn modelId="{3A2DE10B-2086-4A32-999E-844EB4063AFF}" type="presParOf" srcId="{88D65787-FD00-48C0-826C-508A62F9B4D3}" destId="{0A2BAA1B-79D4-411D-BA6D-3A714CED318A}" srcOrd="8" destOrd="0" presId="urn:microsoft.com/office/officeart/2005/8/layout/process5"/>
    <dgm:cxn modelId="{EDCD5FDF-BF69-407B-BC22-D4BCFD1225FC}" type="presParOf" srcId="{88D65787-FD00-48C0-826C-508A62F9B4D3}" destId="{F3AC9D34-3A90-4079-BFAB-11816D0BF9B1}" srcOrd="9" destOrd="0" presId="urn:microsoft.com/office/officeart/2005/8/layout/process5"/>
    <dgm:cxn modelId="{117365E2-0015-41C4-85B3-5478A4722963}" type="presParOf" srcId="{F3AC9D34-3A90-4079-BFAB-11816D0BF9B1}" destId="{873175CE-B420-4D8E-A6CE-CC0A3221E047}" srcOrd="0" destOrd="0" presId="urn:microsoft.com/office/officeart/2005/8/layout/process5"/>
    <dgm:cxn modelId="{1EAA33C9-7DFD-4D38-A525-FDBCD69514A0}" type="presParOf" srcId="{88D65787-FD00-48C0-826C-508A62F9B4D3}" destId="{CCCCB7CF-C5C2-463E-98CD-7EFF05EC693D}"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1FF7C7-193F-8F42-968D-8E6DE5518D31}" type="doc">
      <dgm:prSet loTypeId="urn:microsoft.com/office/officeart/2005/8/layout/cycle1" loCatId="" qsTypeId="urn:microsoft.com/office/officeart/2005/8/quickstyle/simple2" qsCatId="simple" csTypeId="urn:microsoft.com/office/officeart/2005/8/colors/colorful3" csCatId="colorful" phldr="1"/>
      <dgm:spPr/>
      <dgm:t>
        <a:bodyPr/>
        <a:lstStyle/>
        <a:p>
          <a:endParaRPr lang="es-ES"/>
        </a:p>
      </dgm:t>
    </dgm:pt>
    <dgm:pt modelId="{E89450E1-8BF5-314C-A650-0A13BBB98B65}">
      <dgm:prSet phldrT="[Texto]" custT="1"/>
      <dgm:spPr/>
      <dgm:t>
        <a:bodyPr/>
        <a:lstStyle/>
        <a:p>
          <a:r>
            <a:rPr lang="es-ES" sz="1600" b="1" dirty="0"/>
            <a:t>Identificación de Requisitos</a:t>
          </a:r>
        </a:p>
      </dgm:t>
    </dgm:pt>
    <dgm:pt modelId="{899096B2-1CF1-AF44-AF70-7383E6EA5C4D}" type="parTrans" cxnId="{E066C9EC-113B-354C-B7EC-3FED8FC09281}">
      <dgm:prSet/>
      <dgm:spPr/>
      <dgm:t>
        <a:bodyPr/>
        <a:lstStyle/>
        <a:p>
          <a:endParaRPr lang="es-ES" sz="2000"/>
        </a:p>
      </dgm:t>
    </dgm:pt>
    <dgm:pt modelId="{35CFD4C3-A8D6-6844-AC79-A9F40361BF59}" type="sibTrans" cxnId="{E066C9EC-113B-354C-B7EC-3FED8FC09281}">
      <dgm:prSet/>
      <dgm:spPr>
        <a:solidFill>
          <a:schemeClr val="accent1">
            <a:lumMod val="75000"/>
          </a:schemeClr>
        </a:solidFill>
      </dgm:spPr>
      <dgm:t>
        <a:bodyPr/>
        <a:lstStyle/>
        <a:p>
          <a:endParaRPr lang="es-ES" sz="2000"/>
        </a:p>
      </dgm:t>
    </dgm:pt>
    <dgm:pt modelId="{A47C13D2-1C28-2644-9254-2BC47BDAB9C1}">
      <dgm:prSet phldrT="[Texto]" custT="1"/>
      <dgm:spPr/>
      <dgm:t>
        <a:bodyPr/>
        <a:lstStyle/>
        <a:p>
          <a:r>
            <a:rPr lang="es-ES" sz="1600" b="1" dirty="0"/>
            <a:t>Análisis y Negociación de Requisitos</a:t>
          </a:r>
        </a:p>
      </dgm:t>
    </dgm:pt>
    <dgm:pt modelId="{8974FABF-BF2F-094D-A700-5E84AE7F8305}" type="parTrans" cxnId="{1F763239-4742-F344-91C1-6413F0F592DF}">
      <dgm:prSet/>
      <dgm:spPr/>
      <dgm:t>
        <a:bodyPr/>
        <a:lstStyle/>
        <a:p>
          <a:endParaRPr lang="es-ES" sz="2000"/>
        </a:p>
      </dgm:t>
    </dgm:pt>
    <dgm:pt modelId="{E9526A89-1359-774E-B499-FF780243D6C4}" type="sibTrans" cxnId="{1F763239-4742-F344-91C1-6413F0F592DF}">
      <dgm:prSet/>
      <dgm:spPr/>
      <dgm:t>
        <a:bodyPr/>
        <a:lstStyle/>
        <a:p>
          <a:endParaRPr lang="es-ES" sz="2000"/>
        </a:p>
      </dgm:t>
    </dgm:pt>
    <dgm:pt modelId="{1F48E04E-BE7A-4346-BBDB-57DBC5D3AFB1}">
      <dgm:prSet phldrT="[Texto]" custT="1"/>
      <dgm:spPr/>
      <dgm:t>
        <a:bodyPr/>
        <a:lstStyle/>
        <a:p>
          <a:r>
            <a:rPr lang="es-ES" sz="1600" b="1" dirty="0"/>
            <a:t>Especificación de Requisitos</a:t>
          </a:r>
        </a:p>
      </dgm:t>
    </dgm:pt>
    <dgm:pt modelId="{29059F55-6E87-F64F-881F-00B2A56422C4}" type="parTrans" cxnId="{492AAECE-BAE1-5F46-AE49-718F88B3FDC9}">
      <dgm:prSet/>
      <dgm:spPr/>
      <dgm:t>
        <a:bodyPr/>
        <a:lstStyle/>
        <a:p>
          <a:endParaRPr lang="es-ES" sz="2000"/>
        </a:p>
      </dgm:t>
    </dgm:pt>
    <dgm:pt modelId="{9048D005-B2FC-A54B-B54B-693123EE1769}" type="sibTrans" cxnId="{492AAECE-BAE1-5F46-AE49-718F88B3FDC9}">
      <dgm:prSet/>
      <dgm:spPr>
        <a:solidFill>
          <a:schemeClr val="tx1">
            <a:lumMod val="65000"/>
          </a:schemeClr>
        </a:solidFill>
      </dgm:spPr>
      <dgm:t>
        <a:bodyPr/>
        <a:lstStyle/>
        <a:p>
          <a:endParaRPr lang="es-ES" sz="2000"/>
        </a:p>
      </dgm:t>
    </dgm:pt>
    <dgm:pt modelId="{FFF87094-6A18-8E47-ABE8-4765382BB252}">
      <dgm:prSet phldrT="[Texto]" custT="1"/>
      <dgm:spPr/>
      <dgm:t>
        <a:bodyPr/>
        <a:lstStyle/>
        <a:p>
          <a:r>
            <a:rPr lang="es-ES" sz="1600" b="1" dirty="0"/>
            <a:t>Modelado del Sistema</a:t>
          </a:r>
        </a:p>
      </dgm:t>
    </dgm:pt>
    <dgm:pt modelId="{E41DF104-0B9C-3F4D-BCE6-12022816E0E0}" type="parTrans" cxnId="{BBBF57D3-2898-AD42-9B0F-F884998582F5}">
      <dgm:prSet/>
      <dgm:spPr/>
      <dgm:t>
        <a:bodyPr/>
        <a:lstStyle/>
        <a:p>
          <a:endParaRPr lang="es-ES" sz="2000"/>
        </a:p>
      </dgm:t>
    </dgm:pt>
    <dgm:pt modelId="{0D79C535-EFBB-404D-A983-A2529B0CEE41}" type="sibTrans" cxnId="{BBBF57D3-2898-AD42-9B0F-F884998582F5}">
      <dgm:prSet/>
      <dgm:spPr>
        <a:solidFill>
          <a:srgbClr val="FFFF00"/>
        </a:solidFill>
      </dgm:spPr>
      <dgm:t>
        <a:bodyPr/>
        <a:lstStyle/>
        <a:p>
          <a:endParaRPr lang="es-ES" sz="2000"/>
        </a:p>
      </dgm:t>
    </dgm:pt>
    <dgm:pt modelId="{8FC75250-5BC3-6240-9DF7-F402BEA3477E}">
      <dgm:prSet phldrT="[Texto]" custT="1"/>
      <dgm:spPr/>
      <dgm:t>
        <a:bodyPr/>
        <a:lstStyle/>
        <a:p>
          <a:r>
            <a:rPr lang="es-ES" sz="1600" b="1" dirty="0"/>
            <a:t>Validación de Requisitos</a:t>
          </a:r>
        </a:p>
      </dgm:t>
    </dgm:pt>
    <dgm:pt modelId="{7F681887-5961-C341-BAC1-5416395CF0EE}" type="parTrans" cxnId="{F654F1D5-ABA1-6C4A-9C17-23BE89803B5B}">
      <dgm:prSet/>
      <dgm:spPr/>
      <dgm:t>
        <a:bodyPr/>
        <a:lstStyle/>
        <a:p>
          <a:endParaRPr lang="es-ES" sz="2000"/>
        </a:p>
      </dgm:t>
    </dgm:pt>
    <dgm:pt modelId="{034ED90A-E394-D94D-8939-98000A66A52A}" type="sibTrans" cxnId="{F654F1D5-ABA1-6C4A-9C17-23BE89803B5B}">
      <dgm:prSet/>
      <dgm:spPr>
        <a:solidFill>
          <a:srgbClr val="FF0000"/>
        </a:solidFill>
      </dgm:spPr>
      <dgm:t>
        <a:bodyPr/>
        <a:lstStyle/>
        <a:p>
          <a:endParaRPr lang="es-ES" sz="2000"/>
        </a:p>
      </dgm:t>
    </dgm:pt>
    <dgm:pt modelId="{F36CB9DD-7B3A-534D-B4ED-80DD6D234E54}" type="pres">
      <dgm:prSet presAssocID="{181FF7C7-193F-8F42-968D-8E6DE5518D31}" presName="cycle" presStyleCnt="0">
        <dgm:presLayoutVars>
          <dgm:dir/>
          <dgm:resizeHandles val="exact"/>
        </dgm:presLayoutVars>
      </dgm:prSet>
      <dgm:spPr/>
    </dgm:pt>
    <dgm:pt modelId="{5BFDF412-EB55-DE45-8CF9-9DE0DC6F8D88}" type="pres">
      <dgm:prSet presAssocID="{E89450E1-8BF5-314C-A650-0A13BBB98B65}" presName="dummy" presStyleCnt="0"/>
      <dgm:spPr/>
    </dgm:pt>
    <dgm:pt modelId="{1A7223BF-81A7-1141-9804-6EB74BF4814E}" type="pres">
      <dgm:prSet presAssocID="{E89450E1-8BF5-314C-A650-0A13BBB98B65}" presName="node" presStyleLbl="revTx" presStyleIdx="0" presStyleCnt="5" custScaleX="157465" custRadScaleRad="97929" custRadScaleInc="35376">
        <dgm:presLayoutVars>
          <dgm:bulletEnabled val="1"/>
        </dgm:presLayoutVars>
      </dgm:prSet>
      <dgm:spPr/>
    </dgm:pt>
    <dgm:pt modelId="{8FFC2E79-9E27-5D4A-A061-C40F8B67B6F1}" type="pres">
      <dgm:prSet presAssocID="{35CFD4C3-A8D6-6844-AC79-A9F40361BF59}" presName="sibTrans" presStyleLbl="node1" presStyleIdx="0" presStyleCnt="5"/>
      <dgm:spPr/>
    </dgm:pt>
    <dgm:pt modelId="{2333D08B-C98B-EF43-87E6-E3D1E1DD334F}" type="pres">
      <dgm:prSet presAssocID="{A47C13D2-1C28-2644-9254-2BC47BDAB9C1}" presName="dummy" presStyleCnt="0"/>
      <dgm:spPr/>
    </dgm:pt>
    <dgm:pt modelId="{3FB7A217-D95A-FA44-ADCB-524997D00E7F}" type="pres">
      <dgm:prSet presAssocID="{A47C13D2-1C28-2644-9254-2BC47BDAB9C1}" presName="node" presStyleLbl="revTx" presStyleIdx="1" presStyleCnt="5">
        <dgm:presLayoutVars>
          <dgm:bulletEnabled val="1"/>
        </dgm:presLayoutVars>
      </dgm:prSet>
      <dgm:spPr/>
    </dgm:pt>
    <dgm:pt modelId="{4B49D954-A4D4-B446-90AE-B5048A779FEB}" type="pres">
      <dgm:prSet presAssocID="{E9526A89-1359-774E-B499-FF780243D6C4}" presName="sibTrans" presStyleLbl="node1" presStyleIdx="1" presStyleCnt="5"/>
      <dgm:spPr/>
    </dgm:pt>
    <dgm:pt modelId="{E23F92B4-CF99-124D-AD72-992802BEF922}" type="pres">
      <dgm:prSet presAssocID="{1F48E04E-BE7A-4346-BBDB-57DBC5D3AFB1}" presName="dummy" presStyleCnt="0"/>
      <dgm:spPr/>
    </dgm:pt>
    <dgm:pt modelId="{9F261918-B3F9-E543-9253-D0E1875DE798}" type="pres">
      <dgm:prSet presAssocID="{1F48E04E-BE7A-4346-BBDB-57DBC5D3AFB1}" presName="node" presStyleLbl="revTx" presStyleIdx="2" presStyleCnt="5" custScaleX="145392" custRadScaleRad="95292" custRadScaleInc="0">
        <dgm:presLayoutVars>
          <dgm:bulletEnabled val="1"/>
        </dgm:presLayoutVars>
      </dgm:prSet>
      <dgm:spPr/>
    </dgm:pt>
    <dgm:pt modelId="{DBF2AC84-4AD5-284B-917A-E9CD22D3DBAE}" type="pres">
      <dgm:prSet presAssocID="{9048D005-B2FC-A54B-B54B-693123EE1769}" presName="sibTrans" presStyleLbl="node1" presStyleIdx="2" presStyleCnt="5"/>
      <dgm:spPr/>
    </dgm:pt>
    <dgm:pt modelId="{16BDEB52-E71B-0140-B417-6DEABEBA5506}" type="pres">
      <dgm:prSet presAssocID="{FFF87094-6A18-8E47-ABE8-4765382BB252}" presName="dummy" presStyleCnt="0"/>
      <dgm:spPr/>
    </dgm:pt>
    <dgm:pt modelId="{6D3E504A-0B45-114B-B2F4-B602D40E862C}" type="pres">
      <dgm:prSet presAssocID="{FFF87094-6A18-8E47-ABE8-4765382BB252}" presName="node" presStyleLbl="revTx" presStyleIdx="3" presStyleCnt="5">
        <dgm:presLayoutVars>
          <dgm:bulletEnabled val="1"/>
        </dgm:presLayoutVars>
      </dgm:prSet>
      <dgm:spPr/>
    </dgm:pt>
    <dgm:pt modelId="{09B81801-D8ED-4042-89A2-5C6F51659972}" type="pres">
      <dgm:prSet presAssocID="{0D79C535-EFBB-404D-A983-A2529B0CEE41}" presName="sibTrans" presStyleLbl="node1" presStyleIdx="3" presStyleCnt="5"/>
      <dgm:spPr/>
    </dgm:pt>
    <dgm:pt modelId="{D2ACFD29-7D87-5942-8894-127E17EF4AEA}" type="pres">
      <dgm:prSet presAssocID="{8FC75250-5BC3-6240-9DF7-F402BEA3477E}" presName="dummy" presStyleCnt="0"/>
      <dgm:spPr/>
    </dgm:pt>
    <dgm:pt modelId="{D8AD9C58-FB8C-B249-BC9E-D6EFC01C18E3}" type="pres">
      <dgm:prSet presAssocID="{8FC75250-5BC3-6240-9DF7-F402BEA3477E}" presName="node" presStyleLbl="revTx" presStyleIdx="4" presStyleCnt="5">
        <dgm:presLayoutVars>
          <dgm:bulletEnabled val="1"/>
        </dgm:presLayoutVars>
      </dgm:prSet>
      <dgm:spPr/>
    </dgm:pt>
    <dgm:pt modelId="{7AD0BCA4-EAB3-104A-98C0-CB95544606EA}" type="pres">
      <dgm:prSet presAssocID="{034ED90A-E394-D94D-8939-98000A66A52A}" presName="sibTrans" presStyleLbl="node1" presStyleIdx="4" presStyleCnt="5"/>
      <dgm:spPr/>
    </dgm:pt>
  </dgm:ptLst>
  <dgm:cxnLst>
    <dgm:cxn modelId="{5868DC07-A5A9-8E4E-8765-79751C84BE87}" type="presOf" srcId="{9048D005-B2FC-A54B-B54B-693123EE1769}" destId="{DBF2AC84-4AD5-284B-917A-E9CD22D3DBAE}" srcOrd="0" destOrd="0" presId="urn:microsoft.com/office/officeart/2005/8/layout/cycle1"/>
    <dgm:cxn modelId="{1F763239-4742-F344-91C1-6413F0F592DF}" srcId="{181FF7C7-193F-8F42-968D-8E6DE5518D31}" destId="{A47C13D2-1C28-2644-9254-2BC47BDAB9C1}" srcOrd="1" destOrd="0" parTransId="{8974FABF-BF2F-094D-A700-5E84AE7F8305}" sibTransId="{E9526A89-1359-774E-B499-FF780243D6C4}"/>
    <dgm:cxn modelId="{75433160-A7E7-CD41-9983-ED885CF3B459}" type="presOf" srcId="{35CFD4C3-A8D6-6844-AC79-A9F40361BF59}" destId="{8FFC2E79-9E27-5D4A-A061-C40F8B67B6F1}" srcOrd="0" destOrd="0" presId="urn:microsoft.com/office/officeart/2005/8/layout/cycle1"/>
    <dgm:cxn modelId="{08370A44-09A9-2740-A08D-2508415C4E9A}" type="presOf" srcId="{1F48E04E-BE7A-4346-BBDB-57DBC5D3AFB1}" destId="{9F261918-B3F9-E543-9253-D0E1875DE798}" srcOrd="0" destOrd="0" presId="urn:microsoft.com/office/officeart/2005/8/layout/cycle1"/>
    <dgm:cxn modelId="{28BC5467-B575-8048-8ADE-C734825AEC93}" type="presOf" srcId="{0D79C535-EFBB-404D-A983-A2529B0CEE41}" destId="{09B81801-D8ED-4042-89A2-5C6F51659972}" srcOrd="0" destOrd="0" presId="urn:microsoft.com/office/officeart/2005/8/layout/cycle1"/>
    <dgm:cxn modelId="{30466D48-944B-AF4E-998A-8747A83067B3}" type="presOf" srcId="{8FC75250-5BC3-6240-9DF7-F402BEA3477E}" destId="{D8AD9C58-FB8C-B249-BC9E-D6EFC01C18E3}" srcOrd="0" destOrd="0" presId="urn:microsoft.com/office/officeart/2005/8/layout/cycle1"/>
    <dgm:cxn modelId="{A71F5852-3AF3-5B45-9739-53912C5318A4}" type="presOf" srcId="{A47C13D2-1C28-2644-9254-2BC47BDAB9C1}" destId="{3FB7A217-D95A-FA44-ADCB-524997D00E7F}" srcOrd="0" destOrd="0" presId="urn:microsoft.com/office/officeart/2005/8/layout/cycle1"/>
    <dgm:cxn modelId="{BD057481-4667-494B-A687-AF3588284CAC}" type="presOf" srcId="{E89450E1-8BF5-314C-A650-0A13BBB98B65}" destId="{1A7223BF-81A7-1141-9804-6EB74BF4814E}" srcOrd="0" destOrd="0" presId="urn:microsoft.com/office/officeart/2005/8/layout/cycle1"/>
    <dgm:cxn modelId="{ECB463A9-64D6-8445-AA8C-6C124426FDBB}" type="presOf" srcId="{E9526A89-1359-774E-B499-FF780243D6C4}" destId="{4B49D954-A4D4-B446-90AE-B5048A779FEB}" srcOrd="0" destOrd="0" presId="urn:microsoft.com/office/officeart/2005/8/layout/cycle1"/>
    <dgm:cxn modelId="{FCE742BC-2369-594C-91E2-E067DE219D25}" type="presOf" srcId="{181FF7C7-193F-8F42-968D-8E6DE5518D31}" destId="{F36CB9DD-7B3A-534D-B4ED-80DD6D234E54}" srcOrd="0" destOrd="0" presId="urn:microsoft.com/office/officeart/2005/8/layout/cycle1"/>
    <dgm:cxn modelId="{C91349C6-C4D3-5441-ADA2-8B33170D4C8B}" type="presOf" srcId="{FFF87094-6A18-8E47-ABE8-4765382BB252}" destId="{6D3E504A-0B45-114B-B2F4-B602D40E862C}" srcOrd="0" destOrd="0" presId="urn:microsoft.com/office/officeart/2005/8/layout/cycle1"/>
    <dgm:cxn modelId="{492AAECE-BAE1-5F46-AE49-718F88B3FDC9}" srcId="{181FF7C7-193F-8F42-968D-8E6DE5518D31}" destId="{1F48E04E-BE7A-4346-BBDB-57DBC5D3AFB1}" srcOrd="2" destOrd="0" parTransId="{29059F55-6E87-F64F-881F-00B2A56422C4}" sibTransId="{9048D005-B2FC-A54B-B54B-693123EE1769}"/>
    <dgm:cxn modelId="{BBBF57D3-2898-AD42-9B0F-F884998582F5}" srcId="{181FF7C7-193F-8F42-968D-8E6DE5518D31}" destId="{FFF87094-6A18-8E47-ABE8-4765382BB252}" srcOrd="3" destOrd="0" parTransId="{E41DF104-0B9C-3F4D-BCE6-12022816E0E0}" sibTransId="{0D79C535-EFBB-404D-A983-A2529B0CEE41}"/>
    <dgm:cxn modelId="{F654F1D5-ABA1-6C4A-9C17-23BE89803B5B}" srcId="{181FF7C7-193F-8F42-968D-8E6DE5518D31}" destId="{8FC75250-5BC3-6240-9DF7-F402BEA3477E}" srcOrd="4" destOrd="0" parTransId="{7F681887-5961-C341-BAC1-5416395CF0EE}" sibTransId="{034ED90A-E394-D94D-8939-98000A66A52A}"/>
    <dgm:cxn modelId="{02DE29E0-460F-704F-A355-8C79AD0465D8}" type="presOf" srcId="{034ED90A-E394-D94D-8939-98000A66A52A}" destId="{7AD0BCA4-EAB3-104A-98C0-CB95544606EA}" srcOrd="0" destOrd="0" presId="urn:microsoft.com/office/officeart/2005/8/layout/cycle1"/>
    <dgm:cxn modelId="{E066C9EC-113B-354C-B7EC-3FED8FC09281}" srcId="{181FF7C7-193F-8F42-968D-8E6DE5518D31}" destId="{E89450E1-8BF5-314C-A650-0A13BBB98B65}" srcOrd="0" destOrd="0" parTransId="{899096B2-1CF1-AF44-AF70-7383E6EA5C4D}" sibTransId="{35CFD4C3-A8D6-6844-AC79-A9F40361BF59}"/>
    <dgm:cxn modelId="{CA5EBA8E-C22C-6847-9CD8-4C994F57E6CC}" type="presParOf" srcId="{F36CB9DD-7B3A-534D-B4ED-80DD6D234E54}" destId="{5BFDF412-EB55-DE45-8CF9-9DE0DC6F8D88}" srcOrd="0" destOrd="0" presId="urn:microsoft.com/office/officeart/2005/8/layout/cycle1"/>
    <dgm:cxn modelId="{CC02EFDB-453A-074D-AE35-C31222D08900}" type="presParOf" srcId="{F36CB9DD-7B3A-534D-B4ED-80DD6D234E54}" destId="{1A7223BF-81A7-1141-9804-6EB74BF4814E}" srcOrd="1" destOrd="0" presId="urn:microsoft.com/office/officeart/2005/8/layout/cycle1"/>
    <dgm:cxn modelId="{8DE41F75-B3BE-0949-8BA2-57C10368BBB9}" type="presParOf" srcId="{F36CB9DD-7B3A-534D-B4ED-80DD6D234E54}" destId="{8FFC2E79-9E27-5D4A-A061-C40F8B67B6F1}" srcOrd="2" destOrd="0" presId="urn:microsoft.com/office/officeart/2005/8/layout/cycle1"/>
    <dgm:cxn modelId="{8578E2D7-44DB-2F4E-B323-0FB738CD777E}" type="presParOf" srcId="{F36CB9DD-7B3A-534D-B4ED-80DD6D234E54}" destId="{2333D08B-C98B-EF43-87E6-E3D1E1DD334F}" srcOrd="3" destOrd="0" presId="urn:microsoft.com/office/officeart/2005/8/layout/cycle1"/>
    <dgm:cxn modelId="{8343347B-E634-CA43-8C2B-C36731FE8668}" type="presParOf" srcId="{F36CB9DD-7B3A-534D-B4ED-80DD6D234E54}" destId="{3FB7A217-D95A-FA44-ADCB-524997D00E7F}" srcOrd="4" destOrd="0" presId="urn:microsoft.com/office/officeart/2005/8/layout/cycle1"/>
    <dgm:cxn modelId="{2C2E6707-97B8-7948-A711-D6448912DC25}" type="presParOf" srcId="{F36CB9DD-7B3A-534D-B4ED-80DD6D234E54}" destId="{4B49D954-A4D4-B446-90AE-B5048A779FEB}" srcOrd="5" destOrd="0" presId="urn:microsoft.com/office/officeart/2005/8/layout/cycle1"/>
    <dgm:cxn modelId="{C9DB7B66-F052-DB40-A7DE-32E5450234DB}" type="presParOf" srcId="{F36CB9DD-7B3A-534D-B4ED-80DD6D234E54}" destId="{E23F92B4-CF99-124D-AD72-992802BEF922}" srcOrd="6" destOrd="0" presId="urn:microsoft.com/office/officeart/2005/8/layout/cycle1"/>
    <dgm:cxn modelId="{EF1633B2-B7C7-6047-9143-6FBEEEF1A8A8}" type="presParOf" srcId="{F36CB9DD-7B3A-534D-B4ED-80DD6D234E54}" destId="{9F261918-B3F9-E543-9253-D0E1875DE798}" srcOrd="7" destOrd="0" presId="urn:microsoft.com/office/officeart/2005/8/layout/cycle1"/>
    <dgm:cxn modelId="{F9655AD5-B7BC-4A49-9412-683A7BEFD2A9}" type="presParOf" srcId="{F36CB9DD-7B3A-534D-B4ED-80DD6D234E54}" destId="{DBF2AC84-4AD5-284B-917A-E9CD22D3DBAE}" srcOrd="8" destOrd="0" presId="urn:microsoft.com/office/officeart/2005/8/layout/cycle1"/>
    <dgm:cxn modelId="{C242F9F0-7324-6542-A033-BC97ACFA7D99}" type="presParOf" srcId="{F36CB9DD-7B3A-534D-B4ED-80DD6D234E54}" destId="{16BDEB52-E71B-0140-B417-6DEABEBA5506}" srcOrd="9" destOrd="0" presId="urn:microsoft.com/office/officeart/2005/8/layout/cycle1"/>
    <dgm:cxn modelId="{64A40D7D-EBA1-D344-96EC-B5615C6F52C5}" type="presParOf" srcId="{F36CB9DD-7B3A-534D-B4ED-80DD6D234E54}" destId="{6D3E504A-0B45-114B-B2F4-B602D40E862C}" srcOrd="10" destOrd="0" presId="urn:microsoft.com/office/officeart/2005/8/layout/cycle1"/>
    <dgm:cxn modelId="{B3A2EBB0-8846-E94D-AD17-B840E9950207}" type="presParOf" srcId="{F36CB9DD-7B3A-534D-B4ED-80DD6D234E54}" destId="{09B81801-D8ED-4042-89A2-5C6F51659972}" srcOrd="11" destOrd="0" presId="urn:microsoft.com/office/officeart/2005/8/layout/cycle1"/>
    <dgm:cxn modelId="{8844DA6D-D463-6D44-B142-C26ADC78250D}" type="presParOf" srcId="{F36CB9DD-7B3A-534D-B4ED-80DD6D234E54}" destId="{D2ACFD29-7D87-5942-8894-127E17EF4AEA}" srcOrd="12" destOrd="0" presId="urn:microsoft.com/office/officeart/2005/8/layout/cycle1"/>
    <dgm:cxn modelId="{0E463471-8786-AF48-9F9F-4260B5EFE827}" type="presParOf" srcId="{F36CB9DD-7B3A-534D-B4ED-80DD6D234E54}" destId="{D8AD9C58-FB8C-B249-BC9E-D6EFC01C18E3}" srcOrd="13" destOrd="0" presId="urn:microsoft.com/office/officeart/2005/8/layout/cycle1"/>
    <dgm:cxn modelId="{BA163BDA-830B-3044-9E3A-C1A296D3DD3B}" type="presParOf" srcId="{F36CB9DD-7B3A-534D-B4ED-80DD6D234E54}" destId="{7AD0BCA4-EAB3-104A-98C0-CB95544606EA}"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C4E14C-9801-4229-AEB5-CDC52F53589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s-ES"/>
        </a:p>
      </dgm:t>
    </dgm:pt>
    <dgm:pt modelId="{D711ECAB-8DDF-45D3-947E-53E399153D33}">
      <dgm:prSet phldrT="[Texto]"/>
      <dgm:spPr/>
      <dgm:t>
        <a:bodyPr/>
        <a:lstStyle/>
        <a:p>
          <a:r>
            <a:rPr lang="es-MX" dirty="0"/>
            <a:t>Problema</a:t>
          </a:r>
          <a:endParaRPr lang="es-ES" dirty="0"/>
        </a:p>
      </dgm:t>
    </dgm:pt>
    <dgm:pt modelId="{0DE30968-CFD4-41DC-A223-FED49F057BEE}" type="parTrans" cxnId="{A2DD41A7-14A7-49D6-89B3-CC895C7282EC}">
      <dgm:prSet/>
      <dgm:spPr/>
      <dgm:t>
        <a:bodyPr/>
        <a:lstStyle/>
        <a:p>
          <a:endParaRPr lang="es-ES"/>
        </a:p>
      </dgm:t>
    </dgm:pt>
    <dgm:pt modelId="{442FB1AA-AEE5-4D65-B1AA-7DCBE037BBF5}" type="sibTrans" cxnId="{A2DD41A7-14A7-49D6-89B3-CC895C7282EC}">
      <dgm:prSet/>
      <dgm:spPr/>
      <dgm:t>
        <a:bodyPr/>
        <a:lstStyle/>
        <a:p>
          <a:endParaRPr lang="es-ES"/>
        </a:p>
      </dgm:t>
    </dgm:pt>
    <dgm:pt modelId="{8A8A5737-FEA4-4AD4-8BC3-BEE7385636A1}">
      <dgm:prSet phldrT="[Texto]"/>
      <dgm:spPr/>
      <dgm:t>
        <a:bodyPr/>
        <a:lstStyle/>
        <a:p>
          <a:r>
            <a:rPr lang="es-MX" dirty="0"/>
            <a:t>Diseño del algoritmo</a:t>
          </a:r>
          <a:endParaRPr lang="es-ES" dirty="0"/>
        </a:p>
      </dgm:t>
    </dgm:pt>
    <dgm:pt modelId="{6AB4D04D-440D-4A7D-9FE7-C7E6A8657EAB}" type="parTrans" cxnId="{8FE4FBB3-7AB7-4735-83B8-C18B9E48C9DE}">
      <dgm:prSet/>
      <dgm:spPr/>
      <dgm:t>
        <a:bodyPr/>
        <a:lstStyle/>
        <a:p>
          <a:endParaRPr lang="es-ES"/>
        </a:p>
      </dgm:t>
    </dgm:pt>
    <dgm:pt modelId="{2817C1C5-635A-4C54-97C6-5145014D0526}" type="sibTrans" cxnId="{8FE4FBB3-7AB7-4735-83B8-C18B9E48C9DE}">
      <dgm:prSet/>
      <dgm:spPr/>
      <dgm:t>
        <a:bodyPr/>
        <a:lstStyle/>
        <a:p>
          <a:endParaRPr lang="es-ES"/>
        </a:p>
      </dgm:t>
    </dgm:pt>
    <dgm:pt modelId="{F22D068A-470C-4ACC-89EB-9C3EA3B672FE}">
      <dgm:prSet phldrT="[Texto]"/>
      <dgm:spPr/>
      <dgm:t>
        <a:bodyPr/>
        <a:lstStyle/>
        <a:p>
          <a:r>
            <a:rPr lang="es-MX" dirty="0"/>
            <a:t>Programa de computadora</a:t>
          </a:r>
          <a:endParaRPr lang="es-ES" dirty="0"/>
        </a:p>
      </dgm:t>
    </dgm:pt>
    <dgm:pt modelId="{FA245C70-8AC0-4429-A28E-17BFFCE6294B}" type="parTrans" cxnId="{340F2263-B829-41A0-A69F-F48F24603A96}">
      <dgm:prSet/>
      <dgm:spPr/>
      <dgm:t>
        <a:bodyPr/>
        <a:lstStyle/>
        <a:p>
          <a:endParaRPr lang="es-ES"/>
        </a:p>
      </dgm:t>
    </dgm:pt>
    <dgm:pt modelId="{BB90EFE3-C516-4FAC-A40E-8F05C1FF1BC6}" type="sibTrans" cxnId="{340F2263-B829-41A0-A69F-F48F24603A96}">
      <dgm:prSet/>
      <dgm:spPr/>
      <dgm:t>
        <a:bodyPr/>
        <a:lstStyle/>
        <a:p>
          <a:endParaRPr lang="es-ES"/>
        </a:p>
      </dgm:t>
    </dgm:pt>
    <dgm:pt modelId="{88D65787-FD00-48C0-826C-508A62F9B4D3}" type="pres">
      <dgm:prSet presAssocID="{76C4E14C-9801-4229-AEB5-CDC52F535899}" presName="diagram" presStyleCnt="0">
        <dgm:presLayoutVars>
          <dgm:dir/>
          <dgm:resizeHandles val="exact"/>
        </dgm:presLayoutVars>
      </dgm:prSet>
      <dgm:spPr/>
    </dgm:pt>
    <dgm:pt modelId="{9C52A7D6-EBC4-422C-A4F5-A5B512A95CFC}" type="pres">
      <dgm:prSet presAssocID="{D711ECAB-8DDF-45D3-947E-53E399153D33}" presName="node" presStyleLbl="node1" presStyleIdx="0" presStyleCnt="3">
        <dgm:presLayoutVars>
          <dgm:bulletEnabled val="1"/>
        </dgm:presLayoutVars>
      </dgm:prSet>
      <dgm:spPr/>
    </dgm:pt>
    <dgm:pt modelId="{E1041C98-460A-4784-BA37-7C6B49F2F83C}" type="pres">
      <dgm:prSet presAssocID="{442FB1AA-AEE5-4D65-B1AA-7DCBE037BBF5}" presName="sibTrans" presStyleLbl="sibTrans2D1" presStyleIdx="0" presStyleCnt="2"/>
      <dgm:spPr/>
    </dgm:pt>
    <dgm:pt modelId="{79872F16-E285-486F-BDE8-EFBA8A4DCD6A}" type="pres">
      <dgm:prSet presAssocID="{442FB1AA-AEE5-4D65-B1AA-7DCBE037BBF5}" presName="connectorText" presStyleLbl="sibTrans2D1" presStyleIdx="0" presStyleCnt="2"/>
      <dgm:spPr/>
    </dgm:pt>
    <dgm:pt modelId="{336F47AF-71BD-4142-8A9A-AB4097679AAF}" type="pres">
      <dgm:prSet presAssocID="{8A8A5737-FEA4-4AD4-8BC3-BEE7385636A1}" presName="node" presStyleLbl="node1" presStyleIdx="1" presStyleCnt="3">
        <dgm:presLayoutVars>
          <dgm:bulletEnabled val="1"/>
        </dgm:presLayoutVars>
      </dgm:prSet>
      <dgm:spPr/>
    </dgm:pt>
    <dgm:pt modelId="{AACE43F4-B7A3-49BE-B6A9-928CE2A5C6B9}" type="pres">
      <dgm:prSet presAssocID="{2817C1C5-635A-4C54-97C6-5145014D0526}" presName="sibTrans" presStyleLbl="sibTrans2D1" presStyleIdx="1" presStyleCnt="2"/>
      <dgm:spPr/>
    </dgm:pt>
    <dgm:pt modelId="{15B64618-698A-4A6A-81E9-A85110DC30D2}" type="pres">
      <dgm:prSet presAssocID="{2817C1C5-635A-4C54-97C6-5145014D0526}" presName="connectorText" presStyleLbl="sibTrans2D1" presStyleIdx="1" presStyleCnt="2"/>
      <dgm:spPr/>
    </dgm:pt>
    <dgm:pt modelId="{2B81F54F-86D0-424E-9A31-F48130F927D3}" type="pres">
      <dgm:prSet presAssocID="{F22D068A-470C-4ACC-89EB-9C3EA3B672FE}" presName="node" presStyleLbl="node1" presStyleIdx="2" presStyleCnt="3">
        <dgm:presLayoutVars>
          <dgm:bulletEnabled val="1"/>
        </dgm:presLayoutVars>
      </dgm:prSet>
      <dgm:spPr/>
    </dgm:pt>
  </dgm:ptLst>
  <dgm:cxnLst>
    <dgm:cxn modelId="{05C95204-4FAD-4559-8292-A5ECA7CC9033}" type="presOf" srcId="{2817C1C5-635A-4C54-97C6-5145014D0526}" destId="{AACE43F4-B7A3-49BE-B6A9-928CE2A5C6B9}" srcOrd="0" destOrd="0" presId="urn:microsoft.com/office/officeart/2005/8/layout/process5"/>
    <dgm:cxn modelId="{340F2263-B829-41A0-A69F-F48F24603A96}" srcId="{76C4E14C-9801-4229-AEB5-CDC52F535899}" destId="{F22D068A-470C-4ACC-89EB-9C3EA3B672FE}" srcOrd="2" destOrd="0" parTransId="{FA245C70-8AC0-4429-A28E-17BFFCE6294B}" sibTransId="{BB90EFE3-C516-4FAC-A40E-8F05C1FF1BC6}"/>
    <dgm:cxn modelId="{B3ED1E65-955E-413C-B134-056C702C2CEE}" type="presOf" srcId="{76C4E14C-9801-4229-AEB5-CDC52F535899}" destId="{88D65787-FD00-48C0-826C-508A62F9B4D3}" srcOrd="0" destOrd="0" presId="urn:microsoft.com/office/officeart/2005/8/layout/process5"/>
    <dgm:cxn modelId="{0FF7E250-3055-46F5-8ED9-6E57DCCBED73}" type="presOf" srcId="{8A8A5737-FEA4-4AD4-8BC3-BEE7385636A1}" destId="{336F47AF-71BD-4142-8A9A-AB4097679AAF}" srcOrd="0" destOrd="0" presId="urn:microsoft.com/office/officeart/2005/8/layout/process5"/>
    <dgm:cxn modelId="{FBE1B97C-6D39-4FBD-9D6F-CBE84B9FD51A}" type="presOf" srcId="{F22D068A-470C-4ACC-89EB-9C3EA3B672FE}" destId="{2B81F54F-86D0-424E-9A31-F48130F927D3}" srcOrd="0" destOrd="0" presId="urn:microsoft.com/office/officeart/2005/8/layout/process5"/>
    <dgm:cxn modelId="{8B7A5293-B208-4DA7-A971-A9CD239AF501}" type="presOf" srcId="{2817C1C5-635A-4C54-97C6-5145014D0526}" destId="{15B64618-698A-4A6A-81E9-A85110DC30D2}" srcOrd="1" destOrd="0" presId="urn:microsoft.com/office/officeart/2005/8/layout/process5"/>
    <dgm:cxn modelId="{E9185194-1DCB-42D3-8404-3E0099E0B5A5}" type="presOf" srcId="{D711ECAB-8DDF-45D3-947E-53E399153D33}" destId="{9C52A7D6-EBC4-422C-A4F5-A5B512A95CFC}" srcOrd="0" destOrd="0" presId="urn:microsoft.com/office/officeart/2005/8/layout/process5"/>
    <dgm:cxn modelId="{A2DD41A7-14A7-49D6-89B3-CC895C7282EC}" srcId="{76C4E14C-9801-4229-AEB5-CDC52F535899}" destId="{D711ECAB-8DDF-45D3-947E-53E399153D33}" srcOrd="0" destOrd="0" parTransId="{0DE30968-CFD4-41DC-A223-FED49F057BEE}" sibTransId="{442FB1AA-AEE5-4D65-B1AA-7DCBE037BBF5}"/>
    <dgm:cxn modelId="{8FE4FBB3-7AB7-4735-83B8-C18B9E48C9DE}" srcId="{76C4E14C-9801-4229-AEB5-CDC52F535899}" destId="{8A8A5737-FEA4-4AD4-8BC3-BEE7385636A1}" srcOrd="1" destOrd="0" parTransId="{6AB4D04D-440D-4A7D-9FE7-C7E6A8657EAB}" sibTransId="{2817C1C5-635A-4C54-97C6-5145014D0526}"/>
    <dgm:cxn modelId="{358210BE-E482-4105-9688-79DB8DA87EC7}" type="presOf" srcId="{442FB1AA-AEE5-4D65-B1AA-7DCBE037BBF5}" destId="{E1041C98-460A-4784-BA37-7C6B49F2F83C}" srcOrd="0" destOrd="0" presId="urn:microsoft.com/office/officeart/2005/8/layout/process5"/>
    <dgm:cxn modelId="{FFC7D5C9-1DA1-4E9C-B27F-F704F81175E4}" type="presOf" srcId="{442FB1AA-AEE5-4D65-B1AA-7DCBE037BBF5}" destId="{79872F16-E285-486F-BDE8-EFBA8A4DCD6A}" srcOrd="1" destOrd="0" presId="urn:microsoft.com/office/officeart/2005/8/layout/process5"/>
    <dgm:cxn modelId="{91DF3CD9-88C6-4DA6-9847-9FB2CE6E58B2}" type="presParOf" srcId="{88D65787-FD00-48C0-826C-508A62F9B4D3}" destId="{9C52A7D6-EBC4-422C-A4F5-A5B512A95CFC}" srcOrd="0" destOrd="0" presId="urn:microsoft.com/office/officeart/2005/8/layout/process5"/>
    <dgm:cxn modelId="{D5B05541-B8F8-4825-A23F-3EEF8E5462AD}" type="presParOf" srcId="{88D65787-FD00-48C0-826C-508A62F9B4D3}" destId="{E1041C98-460A-4784-BA37-7C6B49F2F83C}" srcOrd="1" destOrd="0" presId="urn:microsoft.com/office/officeart/2005/8/layout/process5"/>
    <dgm:cxn modelId="{51C98159-CF10-414C-A462-6E02AB44C87D}" type="presParOf" srcId="{E1041C98-460A-4784-BA37-7C6B49F2F83C}" destId="{79872F16-E285-486F-BDE8-EFBA8A4DCD6A}" srcOrd="0" destOrd="0" presId="urn:microsoft.com/office/officeart/2005/8/layout/process5"/>
    <dgm:cxn modelId="{331364AC-B18C-4A63-8AD5-54FB74813EDA}" type="presParOf" srcId="{88D65787-FD00-48C0-826C-508A62F9B4D3}" destId="{336F47AF-71BD-4142-8A9A-AB4097679AAF}" srcOrd="2" destOrd="0" presId="urn:microsoft.com/office/officeart/2005/8/layout/process5"/>
    <dgm:cxn modelId="{94D72D6A-6E0C-4EF1-B908-5ECDF8A8D0E8}" type="presParOf" srcId="{88D65787-FD00-48C0-826C-508A62F9B4D3}" destId="{AACE43F4-B7A3-49BE-B6A9-928CE2A5C6B9}" srcOrd="3" destOrd="0" presId="urn:microsoft.com/office/officeart/2005/8/layout/process5"/>
    <dgm:cxn modelId="{D7F321D3-8FC8-43DA-887A-327E0846750A}" type="presParOf" srcId="{AACE43F4-B7A3-49BE-B6A9-928CE2A5C6B9}" destId="{15B64618-698A-4A6A-81E9-A85110DC30D2}" srcOrd="0" destOrd="0" presId="urn:microsoft.com/office/officeart/2005/8/layout/process5"/>
    <dgm:cxn modelId="{6F9BDAD8-28B2-4FB3-8B1A-A7DCFA91BA44}" type="presParOf" srcId="{88D65787-FD00-48C0-826C-508A62F9B4D3}" destId="{2B81F54F-86D0-424E-9A31-F48130F927D3}"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2A7D6-EBC4-422C-A4F5-A5B512A95CFC}">
      <dsp:nvSpPr>
        <dsp:cNvPr id="0" name=""/>
        <dsp:cNvSpPr/>
      </dsp:nvSpPr>
      <dsp:spPr>
        <a:xfrm>
          <a:off x="7233" y="103299"/>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Planteamiento</a:t>
          </a:r>
          <a:endParaRPr lang="es-ES" sz="2200" kern="1200" dirty="0"/>
        </a:p>
      </dsp:txBody>
      <dsp:txXfrm>
        <a:off x="45225" y="141291"/>
        <a:ext cx="2085893" cy="1221142"/>
      </dsp:txXfrm>
    </dsp:sp>
    <dsp:sp modelId="{E1041C98-460A-4784-BA37-7C6B49F2F83C}">
      <dsp:nvSpPr>
        <dsp:cNvPr id="0" name=""/>
        <dsp:cNvSpPr/>
      </dsp:nvSpPr>
      <dsp:spPr>
        <a:xfrm>
          <a:off x="2359355" y="483789"/>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2359355" y="591018"/>
        <a:ext cx="320822" cy="321687"/>
      </dsp:txXfrm>
    </dsp:sp>
    <dsp:sp modelId="{336F47AF-71BD-4142-8A9A-AB4097679AAF}">
      <dsp:nvSpPr>
        <dsp:cNvPr id="0" name=""/>
        <dsp:cNvSpPr/>
      </dsp:nvSpPr>
      <dsp:spPr>
        <a:xfrm>
          <a:off x="3033861" y="103299"/>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Análisis</a:t>
          </a:r>
          <a:endParaRPr lang="es-ES" sz="2200" kern="1200" dirty="0"/>
        </a:p>
      </dsp:txBody>
      <dsp:txXfrm>
        <a:off x="3071853" y="141291"/>
        <a:ext cx="2085893" cy="1221142"/>
      </dsp:txXfrm>
    </dsp:sp>
    <dsp:sp modelId="{AACE43F4-B7A3-49BE-B6A9-928CE2A5C6B9}">
      <dsp:nvSpPr>
        <dsp:cNvPr id="0" name=""/>
        <dsp:cNvSpPr/>
      </dsp:nvSpPr>
      <dsp:spPr>
        <a:xfrm>
          <a:off x="5385983" y="483789"/>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5385983" y="591018"/>
        <a:ext cx="320822" cy="321687"/>
      </dsp:txXfrm>
    </dsp:sp>
    <dsp:sp modelId="{2B81F54F-86D0-424E-9A31-F48130F927D3}">
      <dsp:nvSpPr>
        <dsp:cNvPr id="0" name=""/>
        <dsp:cNvSpPr/>
      </dsp:nvSpPr>
      <dsp:spPr>
        <a:xfrm>
          <a:off x="6060489" y="103299"/>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Diseño</a:t>
          </a:r>
        </a:p>
        <a:p>
          <a:pPr marL="0" lvl="0" indent="0" algn="ctr" defTabSz="977900">
            <a:lnSpc>
              <a:spcPct val="90000"/>
            </a:lnSpc>
            <a:spcBef>
              <a:spcPct val="0"/>
            </a:spcBef>
            <a:spcAft>
              <a:spcPct val="35000"/>
            </a:spcAft>
            <a:buNone/>
          </a:pPr>
          <a:r>
            <a:rPr lang="es-MX" sz="2200" kern="1200" dirty="0"/>
            <a:t>Pruebas</a:t>
          </a:r>
          <a:endParaRPr lang="es-ES" sz="2200" kern="1200" dirty="0"/>
        </a:p>
      </dsp:txBody>
      <dsp:txXfrm>
        <a:off x="6098481" y="141291"/>
        <a:ext cx="2085893" cy="1221142"/>
      </dsp:txXfrm>
    </dsp:sp>
    <dsp:sp modelId="{4E7C0AA4-2E43-4383-91C1-98749CA673BE}">
      <dsp:nvSpPr>
        <dsp:cNvPr id="0" name=""/>
        <dsp:cNvSpPr/>
      </dsp:nvSpPr>
      <dsp:spPr>
        <a:xfrm rot="5400000">
          <a:off x="6912269" y="1551756"/>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rot="-5400000">
        <a:off x="6980585" y="1590670"/>
        <a:ext cx="321687" cy="320822"/>
      </dsp:txXfrm>
    </dsp:sp>
    <dsp:sp modelId="{DB57804D-3930-4ECE-A460-E993FAAF1501}">
      <dsp:nvSpPr>
        <dsp:cNvPr id="0" name=""/>
        <dsp:cNvSpPr/>
      </dsp:nvSpPr>
      <dsp:spPr>
        <a:xfrm>
          <a:off x="6060489" y="2265176"/>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Desarrollo</a:t>
          </a:r>
        </a:p>
        <a:p>
          <a:pPr marL="0" lvl="0" indent="0" algn="ctr" defTabSz="977900">
            <a:lnSpc>
              <a:spcPct val="90000"/>
            </a:lnSpc>
            <a:spcBef>
              <a:spcPct val="0"/>
            </a:spcBef>
            <a:spcAft>
              <a:spcPct val="35000"/>
            </a:spcAft>
            <a:buNone/>
          </a:pPr>
          <a:r>
            <a:rPr lang="es-MX" sz="2200" kern="1200" dirty="0"/>
            <a:t>Codificación y pruebas </a:t>
          </a:r>
          <a:endParaRPr lang="es-ES" sz="2200" kern="1200" dirty="0"/>
        </a:p>
      </dsp:txBody>
      <dsp:txXfrm>
        <a:off x="6098481" y="2303168"/>
        <a:ext cx="2085893" cy="1221142"/>
      </dsp:txXfrm>
    </dsp:sp>
    <dsp:sp modelId="{24A9B038-9695-4219-84A1-2BBBAA223ECB}">
      <dsp:nvSpPr>
        <dsp:cNvPr id="0" name=""/>
        <dsp:cNvSpPr/>
      </dsp:nvSpPr>
      <dsp:spPr>
        <a:xfrm rot="10813995">
          <a:off x="5411681" y="2639558"/>
          <a:ext cx="458493"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rot="10800000">
        <a:off x="5549228" y="2747067"/>
        <a:ext cx="320945" cy="321687"/>
      </dsp:txXfrm>
    </dsp:sp>
    <dsp:sp modelId="{0A2BAA1B-79D4-411D-BA6D-3A714CED318A}">
      <dsp:nvSpPr>
        <dsp:cNvPr id="0" name=""/>
        <dsp:cNvSpPr/>
      </dsp:nvSpPr>
      <dsp:spPr>
        <a:xfrm>
          <a:off x="3033537" y="2252853"/>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Implantación</a:t>
          </a:r>
          <a:endParaRPr lang="es-ES" sz="2200" kern="1200" dirty="0"/>
        </a:p>
      </dsp:txBody>
      <dsp:txXfrm>
        <a:off x="3071529" y="2290845"/>
        <a:ext cx="2085893" cy="1221142"/>
      </dsp:txXfrm>
    </dsp:sp>
    <dsp:sp modelId="{F3AC9D34-3A90-4079-BFAB-11816D0BF9B1}">
      <dsp:nvSpPr>
        <dsp:cNvPr id="0" name=""/>
        <dsp:cNvSpPr/>
      </dsp:nvSpPr>
      <dsp:spPr>
        <a:xfrm rot="10841921">
          <a:off x="2379775" y="2615006"/>
          <a:ext cx="462013"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rot="10800000">
        <a:off x="2518374" y="2723080"/>
        <a:ext cx="323409" cy="321687"/>
      </dsp:txXfrm>
    </dsp:sp>
    <dsp:sp modelId="{CCCCB7CF-C5C2-463E-98CD-7EFF05EC693D}">
      <dsp:nvSpPr>
        <dsp:cNvPr id="0" name=""/>
        <dsp:cNvSpPr/>
      </dsp:nvSpPr>
      <dsp:spPr>
        <a:xfrm>
          <a:off x="0" y="2215859"/>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Mantenimiento</a:t>
          </a:r>
          <a:endParaRPr lang="es-ES" sz="2200" kern="1200" dirty="0"/>
        </a:p>
      </dsp:txBody>
      <dsp:txXfrm>
        <a:off x="37992" y="2253851"/>
        <a:ext cx="2085893" cy="1221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223BF-81A7-1141-9804-6EB74BF4814E}">
      <dsp:nvSpPr>
        <dsp:cNvPr id="0" name=""/>
        <dsp:cNvSpPr/>
      </dsp:nvSpPr>
      <dsp:spPr>
        <a:xfrm>
          <a:off x="4032448" y="270171"/>
          <a:ext cx="1988680"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Identificación de Requisitos</a:t>
          </a:r>
        </a:p>
      </dsp:txBody>
      <dsp:txXfrm>
        <a:off x="4032448" y="270171"/>
        <a:ext cx="1988680" cy="1262935"/>
      </dsp:txXfrm>
    </dsp:sp>
    <dsp:sp modelId="{8FFC2E79-9E27-5D4A-A061-C40F8B67B6F1}">
      <dsp:nvSpPr>
        <dsp:cNvPr id="0" name=""/>
        <dsp:cNvSpPr/>
      </dsp:nvSpPr>
      <dsp:spPr>
        <a:xfrm>
          <a:off x="1212610" y="105888"/>
          <a:ext cx="4742959" cy="4742959"/>
        </a:xfrm>
        <a:prstGeom prst="circularArrow">
          <a:avLst>
            <a:gd name="adj1" fmla="val 5192"/>
            <a:gd name="adj2" fmla="val 335346"/>
            <a:gd name="adj3" fmla="val 21123345"/>
            <a:gd name="adj4" fmla="val 20000584"/>
            <a:gd name="adj5" fmla="val 6058"/>
          </a:avLst>
        </a:prstGeom>
        <a:solidFill>
          <a:schemeClr val="accent1">
            <a:lumMod val="7500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0"/>
              <a:satOff val="0"/>
              <a:lumOff val="0"/>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 modelId="{3FB7A217-D95A-FA44-ADCB-524997D00E7F}">
      <dsp:nvSpPr>
        <dsp:cNvPr id="0" name=""/>
        <dsp:cNvSpPr/>
      </dsp:nvSpPr>
      <dsp:spPr>
        <a:xfrm>
          <a:off x="4952604" y="2390879"/>
          <a:ext cx="1262935"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Análisis y Negociación de Requisitos</a:t>
          </a:r>
        </a:p>
      </dsp:txBody>
      <dsp:txXfrm>
        <a:off x="4952604" y="2390879"/>
        <a:ext cx="1262935" cy="1262935"/>
      </dsp:txXfrm>
    </dsp:sp>
    <dsp:sp modelId="{4B49D954-A4D4-B446-90AE-B5048A779FEB}">
      <dsp:nvSpPr>
        <dsp:cNvPr id="0" name=""/>
        <dsp:cNvSpPr/>
      </dsp:nvSpPr>
      <dsp:spPr>
        <a:xfrm>
          <a:off x="1363596" y="-176967"/>
          <a:ext cx="4742959" cy="4742959"/>
        </a:xfrm>
        <a:prstGeom prst="circularArrow">
          <a:avLst>
            <a:gd name="adj1" fmla="val 5192"/>
            <a:gd name="adj2" fmla="val 335346"/>
            <a:gd name="adj3" fmla="val 3785083"/>
            <a:gd name="adj4" fmla="val 2633795"/>
            <a:gd name="adj5" fmla="val 6058"/>
          </a:avLst>
        </a:prstGeom>
        <a:solidFill>
          <a:schemeClr val="accent3">
            <a:hueOff val="-284339"/>
            <a:satOff val="-1172"/>
            <a:lumOff val="-246"/>
            <a:alphaOff val="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284339"/>
              <a:satOff val="-1172"/>
              <a:lumOff val="-246"/>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 modelId="{9F261918-B3F9-E543-9253-D0E1875DE798}">
      <dsp:nvSpPr>
        <dsp:cNvPr id="0" name=""/>
        <dsp:cNvSpPr/>
      </dsp:nvSpPr>
      <dsp:spPr>
        <a:xfrm>
          <a:off x="2664294" y="3746092"/>
          <a:ext cx="1836206"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Especificación de Requisitos</a:t>
          </a:r>
        </a:p>
      </dsp:txBody>
      <dsp:txXfrm>
        <a:off x="2664294" y="3746092"/>
        <a:ext cx="1836206" cy="1262935"/>
      </dsp:txXfrm>
    </dsp:sp>
    <dsp:sp modelId="{DBF2AC84-4AD5-284B-917A-E9CD22D3DBAE}">
      <dsp:nvSpPr>
        <dsp:cNvPr id="0" name=""/>
        <dsp:cNvSpPr/>
      </dsp:nvSpPr>
      <dsp:spPr>
        <a:xfrm>
          <a:off x="1058239" y="-176967"/>
          <a:ext cx="4742959" cy="4742959"/>
        </a:xfrm>
        <a:prstGeom prst="circularArrow">
          <a:avLst>
            <a:gd name="adj1" fmla="val 5192"/>
            <a:gd name="adj2" fmla="val 335346"/>
            <a:gd name="adj3" fmla="val 7830859"/>
            <a:gd name="adj4" fmla="val 6679571"/>
            <a:gd name="adj5" fmla="val 6058"/>
          </a:avLst>
        </a:prstGeom>
        <a:solidFill>
          <a:schemeClr val="tx1">
            <a:lumMod val="65000"/>
          </a:schemeClr>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568678"/>
              <a:satOff val="-2344"/>
              <a:lumOff val="-491"/>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 modelId="{6D3E504A-0B45-114B-B2F4-B602D40E862C}">
      <dsp:nvSpPr>
        <dsp:cNvPr id="0" name=""/>
        <dsp:cNvSpPr/>
      </dsp:nvSpPr>
      <dsp:spPr>
        <a:xfrm>
          <a:off x="949256" y="2390879"/>
          <a:ext cx="1262935"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Modelado del Sistema</a:t>
          </a:r>
        </a:p>
      </dsp:txBody>
      <dsp:txXfrm>
        <a:off x="949256" y="2390879"/>
        <a:ext cx="1262935" cy="1262935"/>
      </dsp:txXfrm>
    </dsp:sp>
    <dsp:sp modelId="{09B81801-D8ED-4042-89A2-5C6F51659972}">
      <dsp:nvSpPr>
        <dsp:cNvPr id="0" name=""/>
        <dsp:cNvSpPr/>
      </dsp:nvSpPr>
      <dsp:spPr>
        <a:xfrm>
          <a:off x="1210918" y="483"/>
          <a:ext cx="4742959" cy="4742959"/>
        </a:xfrm>
        <a:prstGeom prst="circularArrow">
          <a:avLst>
            <a:gd name="adj1" fmla="val 5192"/>
            <a:gd name="adj2" fmla="val 335346"/>
            <a:gd name="adj3" fmla="val 12300438"/>
            <a:gd name="adj4" fmla="val 10769103"/>
            <a:gd name="adj5" fmla="val 6058"/>
          </a:avLst>
        </a:prstGeom>
        <a:solidFill>
          <a:srgbClr val="FFFF00"/>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853018"/>
              <a:satOff val="-3517"/>
              <a:lumOff val="-737"/>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 modelId="{D8AD9C58-FB8C-B249-BC9E-D6EFC01C18E3}">
      <dsp:nvSpPr>
        <dsp:cNvPr id="0" name=""/>
        <dsp:cNvSpPr/>
      </dsp:nvSpPr>
      <dsp:spPr>
        <a:xfrm>
          <a:off x="1713827" y="37769"/>
          <a:ext cx="1262935" cy="126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1" kern="1200" dirty="0"/>
            <a:t>Validación de Requisitos</a:t>
          </a:r>
        </a:p>
      </dsp:txBody>
      <dsp:txXfrm>
        <a:off x="1713827" y="37769"/>
        <a:ext cx="1262935" cy="1262935"/>
      </dsp:txXfrm>
    </dsp:sp>
    <dsp:sp modelId="{7AD0BCA4-EAB3-104A-98C0-CB95544606EA}">
      <dsp:nvSpPr>
        <dsp:cNvPr id="0" name=""/>
        <dsp:cNvSpPr/>
      </dsp:nvSpPr>
      <dsp:spPr>
        <a:xfrm>
          <a:off x="1124820" y="24372"/>
          <a:ext cx="4742959" cy="4742959"/>
        </a:xfrm>
        <a:prstGeom prst="circularArrow">
          <a:avLst>
            <a:gd name="adj1" fmla="val 5192"/>
            <a:gd name="adj2" fmla="val 335346"/>
            <a:gd name="adj3" fmla="val 16750146"/>
            <a:gd name="adj4" fmla="val 15342535"/>
            <a:gd name="adj5" fmla="val 6058"/>
          </a:avLst>
        </a:prstGeom>
        <a:solidFill>
          <a:srgbClr val="FF0000"/>
        </a:solidFill>
        <a:ln w="38100" cap="flat" cmpd="sng" algn="ctr">
          <a:solidFill>
            <a:schemeClr val="lt1">
              <a:hueOff val="0"/>
              <a:satOff val="0"/>
              <a:lumOff val="0"/>
              <a:alphaOff val="0"/>
            </a:schemeClr>
          </a:solidFill>
          <a:prstDash val="solid"/>
        </a:ln>
        <a:effectLst>
          <a:outerShdw blurRad="57150" dist="38100" dir="5400000" algn="ctr" rotWithShape="0">
            <a:schemeClr val="accent3">
              <a:hueOff val="-1137357"/>
              <a:satOff val="-4689"/>
              <a:lumOff val="-983"/>
              <a:alphaOff val="0"/>
              <a:shade val="9000"/>
              <a:satMod val="105000"/>
              <a:alpha val="48000"/>
            </a:scheme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2A7D6-EBC4-422C-A4F5-A5B512A95CFC}">
      <dsp:nvSpPr>
        <dsp:cNvPr id="0" name=""/>
        <dsp:cNvSpPr/>
      </dsp:nvSpPr>
      <dsp:spPr>
        <a:xfrm>
          <a:off x="6903" y="928502"/>
          <a:ext cx="2063499" cy="12380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Problema</a:t>
          </a:r>
          <a:endParaRPr lang="es-ES" sz="2400" kern="1200" dirty="0"/>
        </a:p>
      </dsp:txBody>
      <dsp:txXfrm>
        <a:off x="43166" y="964765"/>
        <a:ext cx="1990973" cy="1165573"/>
      </dsp:txXfrm>
    </dsp:sp>
    <dsp:sp modelId="{E1041C98-460A-4784-BA37-7C6B49F2F83C}">
      <dsp:nvSpPr>
        <dsp:cNvPr id="0" name=""/>
        <dsp:cNvSpPr/>
      </dsp:nvSpPr>
      <dsp:spPr>
        <a:xfrm>
          <a:off x="2251991" y="1291678"/>
          <a:ext cx="437461" cy="5117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2251991" y="1394027"/>
        <a:ext cx="306223" cy="307049"/>
      </dsp:txXfrm>
    </dsp:sp>
    <dsp:sp modelId="{336F47AF-71BD-4142-8A9A-AB4097679AAF}">
      <dsp:nvSpPr>
        <dsp:cNvPr id="0" name=""/>
        <dsp:cNvSpPr/>
      </dsp:nvSpPr>
      <dsp:spPr>
        <a:xfrm>
          <a:off x="2895803" y="928502"/>
          <a:ext cx="2063499" cy="12380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Diseño del algoritmo</a:t>
          </a:r>
          <a:endParaRPr lang="es-ES" sz="2400" kern="1200" dirty="0"/>
        </a:p>
      </dsp:txBody>
      <dsp:txXfrm>
        <a:off x="2932066" y="964765"/>
        <a:ext cx="1990973" cy="1165573"/>
      </dsp:txXfrm>
    </dsp:sp>
    <dsp:sp modelId="{AACE43F4-B7A3-49BE-B6A9-928CE2A5C6B9}">
      <dsp:nvSpPr>
        <dsp:cNvPr id="0" name=""/>
        <dsp:cNvSpPr/>
      </dsp:nvSpPr>
      <dsp:spPr>
        <a:xfrm>
          <a:off x="5140890" y="1291678"/>
          <a:ext cx="437461" cy="5117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5140890" y="1394027"/>
        <a:ext cx="306223" cy="307049"/>
      </dsp:txXfrm>
    </dsp:sp>
    <dsp:sp modelId="{2B81F54F-86D0-424E-9A31-F48130F927D3}">
      <dsp:nvSpPr>
        <dsp:cNvPr id="0" name=""/>
        <dsp:cNvSpPr/>
      </dsp:nvSpPr>
      <dsp:spPr>
        <a:xfrm>
          <a:off x="5784702" y="928502"/>
          <a:ext cx="2063499" cy="12380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Programa de computadora</a:t>
          </a:r>
          <a:endParaRPr lang="es-ES" sz="2400" kern="1200" dirty="0"/>
        </a:p>
      </dsp:txBody>
      <dsp:txXfrm>
        <a:off x="5820965" y="964765"/>
        <a:ext cx="1990973" cy="11655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s-ES"/>
          </a:p>
        </p:txBody>
      </p:sp>
      <p:sp>
        <p:nvSpPr>
          <p:cNvPr id="3" name="2 Marcador de fecha"/>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ECD25255-EE5E-40E3-B634-65B4AA002A7D}" type="datetimeFigureOut">
              <a:rPr lang="es-ES" smtClean="0"/>
              <a:pPr/>
              <a:t>20/02/2020</a:t>
            </a:fld>
            <a:endParaRPr lang="es-ES"/>
          </a:p>
        </p:txBody>
      </p:sp>
      <p:sp>
        <p:nvSpPr>
          <p:cNvPr id="4" name="3 Marcador de imagen de diapositiva"/>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s-ES"/>
          </a:p>
        </p:txBody>
      </p:sp>
      <p:sp>
        <p:nvSpPr>
          <p:cNvPr id="5" name="4 Marcador de notas"/>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s-ES"/>
          </a:p>
        </p:txBody>
      </p:sp>
      <p:sp>
        <p:nvSpPr>
          <p:cNvPr id="7" name="6 Marcador de número de diapositiva"/>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9DDBB7FF-5F31-4F6A-871A-89C210F39D73}" type="slidenum">
              <a:rPr lang="es-ES" smtClean="0"/>
              <a:pPr/>
              <a:t>‹Nº›</a:t>
            </a:fld>
            <a:endParaRPr lang="es-ES"/>
          </a:p>
        </p:txBody>
      </p:sp>
    </p:spTree>
    <p:extLst>
      <p:ext uri="{BB962C8B-B14F-4D97-AF65-F5344CB8AC3E}">
        <p14:creationId xmlns:p14="http://schemas.microsoft.com/office/powerpoint/2010/main" val="579018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draw.io/"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creately.co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lgoritmosdfd.blogspot.com/2014/07/"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dfdejerciciosresueltos.blogspot.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tnetfiddle.ne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Preguntar qué creen ellos que es la Informática o una computadora.</a:t>
            </a:r>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3</a:t>
            </a:fld>
            <a:endParaRPr lang="es-ES"/>
          </a:p>
        </p:txBody>
      </p:sp>
    </p:spTree>
    <p:extLst>
      <p:ext uri="{BB962C8B-B14F-4D97-AF65-F5344CB8AC3E}">
        <p14:creationId xmlns:p14="http://schemas.microsoft.com/office/powerpoint/2010/main" val="1313804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dirty="0"/>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63</a:t>
            </a:fld>
            <a:endParaRPr lang="es-ES"/>
          </a:p>
        </p:txBody>
      </p:sp>
    </p:spTree>
    <p:extLst>
      <p:ext uri="{BB962C8B-B14F-4D97-AF65-F5344CB8AC3E}">
        <p14:creationId xmlns:p14="http://schemas.microsoft.com/office/powerpoint/2010/main" val="264109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Determine la entrada, proceso y salida en forma general para los siguientes sistemas:</a:t>
            </a:r>
          </a:p>
          <a:p>
            <a:r>
              <a:rPr lang="es-MX" sz="1200" dirty="0"/>
              <a:t>Venta de boletos de avión</a:t>
            </a:r>
          </a:p>
          <a:p>
            <a:r>
              <a:rPr lang="es-MX" sz="1200" dirty="0"/>
              <a:t>Cajero automático aparcamiento</a:t>
            </a:r>
          </a:p>
          <a:p>
            <a:r>
              <a:rPr lang="es-MX" sz="1200" dirty="0"/>
              <a:t>Control Horario</a:t>
            </a:r>
          </a:p>
          <a:p>
            <a:r>
              <a:rPr lang="es-MX" sz="1200" dirty="0"/>
              <a:t>Cajero automático banco</a:t>
            </a:r>
          </a:p>
          <a:p>
            <a:r>
              <a:rPr lang="es-MX" sz="1200" dirty="0"/>
              <a:t>Consulta médica</a:t>
            </a:r>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78</a:t>
            </a:fld>
            <a:endParaRPr lang="es-ES"/>
          </a:p>
        </p:txBody>
      </p:sp>
    </p:spTree>
    <p:extLst>
      <p:ext uri="{BB962C8B-B14F-4D97-AF65-F5344CB8AC3E}">
        <p14:creationId xmlns:p14="http://schemas.microsoft.com/office/powerpoint/2010/main" val="3903866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Utilizar alguna de estas herramientas:</a:t>
            </a:r>
          </a:p>
          <a:p>
            <a:r>
              <a:rPr lang="es-ES" dirty="0">
                <a:hlinkClick r:id="rId3"/>
              </a:rPr>
              <a:t>https://www.draw.io/</a:t>
            </a:r>
            <a:endParaRPr lang="es-ES" dirty="0"/>
          </a:p>
          <a:p>
            <a:r>
              <a:rPr lang="es-ES" dirty="0">
                <a:hlinkClick r:id="rId4"/>
              </a:rPr>
              <a:t>https://creately.com/</a:t>
            </a:r>
            <a:endParaRPr lang="es-ES" dirty="0"/>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96</a:t>
            </a:fld>
            <a:endParaRPr lang="es-ES"/>
          </a:p>
        </p:txBody>
      </p:sp>
    </p:spTree>
    <p:extLst>
      <p:ext uri="{BB962C8B-B14F-4D97-AF65-F5344CB8AC3E}">
        <p14:creationId xmlns:p14="http://schemas.microsoft.com/office/powerpoint/2010/main" val="2791294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Obtener ejemplos de:</a:t>
            </a:r>
          </a:p>
          <a:p>
            <a:r>
              <a:rPr lang="es-ES" dirty="0">
                <a:hlinkClick r:id="rId3"/>
              </a:rPr>
              <a:t>http://algoritmosdfd.blogspot.com/2014/07/</a:t>
            </a:r>
            <a:endParaRPr lang="es-ES" dirty="0"/>
          </a:p>
          <a:p>
            <a:endParaRPr lang="es-ES" dirty="0"/>
          </a:p>
          <a:p>
            <a:r>
              <a:rPr lang="es-ES" dirty="0"/>
              <a:t>Sólo enunciados:</a:t>
            </a:r>
          </a:p>
          <a:p>
            <a:r>
              <a:rPr lang="es-ES" dirty="0">
                <a:hlinkClick r:id="rId4"/>
              </a:rPr>
              <a:t>http://dfdejerciciosresueltos.blogspot.com/</a:t>
            </a:r>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97</a:t>
            </a:fld>
            <a:endParaRPr lang="es-ES"/>
          </a:p>
        </p:txBody>
      </p:sp>
    </p:spTree>
    <p:extLst>
      <p:ext uri="{BB962C8B-B14F-4D97-AF65-F5344CB8AC3E}">
        <p14:creationId xmlns:p14="http://schemas.microsoft.com/office/powerpoint/2010/main" val="153418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Demostración inicial de:</a:t>
            </a:r>
          </a:p>
          <a:p>
            <a:r>
              <a:rPr lang="es-ES" dirty="0"/>
              <a:t>Microsoft Visual Studio </a:t>
            </a:r>
            <a:r>
              <a:rPr lang="es-ES" dirty="0" err="1"/>
              <a:t>Code</a:t>
            </a:r>
            <a:endParaRPr lang="es-ES" dirty="0"/>
          </a:p>
          <a:p>
            <a:r>
              <a:rPr lang="es-ES" dirty="0"/>
              <a:t>Microsoft Visual Studio </a:t>
            </a:r>
            <a:r>
              <a:rPr lang="es-ES" dirty="0" err="1"/>
              <a:t>Community</a:t>
            </a:r>
            <a:r>
              <a:rPr lang="es-ES" dirty="0"/>
              <a:t>/Profesional</a:t>
            </a:r>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107</a:t>
            </a:fld>
            <a:endParaRPr lang="es-ES"/>
          </a:p>
        </p:txBody>
      </p:sp>
    </p:spTree>
    <p:extLst>
      <p:ext uri="{BB962C8B-B14F-4D97-AF65-F5344CB8AC3E}">
        <p14:creationId xmlns:p14="http://schemas.microsoft.com/office/powerpoint/2010/main" val="1548981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¿Qué es el hardware? ¿Qué es el software?</a:t>
            </a:r>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5</a:t>
            </a:fld>
            <a:endParaRPr lang="es-ES"/>
          </a:p>
        </p:txBody>
      </p:sp>
    </p:spTree>
    <p:extLst>
      <p:ext uri="{BB962C8B-B14F-4D97-AF65-F5344CB8AC3E}">
        <p14:creationId xmlns:p14="http://schemas.microsoft.com/office/powerpoint/2010/main" val="388004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La máquina analítica no se llegó a terminar tras numerosas</a:t>
            </a:r>
            <a:r>
              <a:rPr lang="es-ES" baseline="0" dirty="0"/>
              <a:t> versiones entre 1816 y 1872. Utilizaría tarjetas perforadas.</a:t>
            </a:r>
          </a:p>
          <a:p>
            <a:r>
              <a:rPr lang="es-ES" baseline="0" dirty="0"/>
              <a:t>Ada </a:t>
            </a:r>
            <a:r>
              <a:rPr lang="es-ES" baseline="0" dirty="0" err="1"/>
              <a:t>Lovelace</a:t>
            </a:r>
            <a:r>
              <a:rPr lang="es-ES" baseline="0" dirty="0"/>
              <a:t> describió la forma de programar la máquina analítica. Hija de Lord Byron.</a:t>
            </a:r>
            <a:endParaRPr lang="es-ES" dirty="0"/>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16</a:t>
            </a:fld>
            <a:endParaRPr lang="es-ES"/>
          </a:p>
        </p:txBody>
      </p:sp>
    </p:spTree>
    <p:extLst>
      <p:ext uri="{BB962C8B-B14F-4D97-AF65-F5344CB8AC3E}">
        <p14:creationId xmlns:p14="http://schemas.microsoft.com/office/powerpoint/2010/main" val="263040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err="1"/>
              <a:t>Turing</a:t>
            </a:r>
            <a:r>
              <a:rPr lang="es-ES" dirty="0"/>
              <a:t> (1912): Enigma, I.A. (test de </a:t>
            </a:r>
            <a:r>
              <a:rPr lang="es-ES" dirty="0" err="1"/>
              <a:t>Turing</a:t>
            </a:r>
            <a:r>
              <a:rPr lang="es-ES" dirty="0"/>
              <a:t>), morfogénesis.	</a:t>
            </a:r>
            <a:r>
              <a:rPr lang="es-ES" dirty="0" err="1"/>
              <a:t>ENIAC</a:t>
            </a:r>
            <a:r>
              <a:rPr lang="es-ES" dirty="0"/>
              <a:t>:</a:t>
            </a:r>
            <a:r>
              <a:rPr lang="es-ES" baseline="0" dirty="0"/>
              <a:t> 167 m2, 27 Tm, 6.000 interruptores	IBM 360: terminales remotos</a:t>
            </a:r>
          </a:p>
          <a:p>
            <a:r>
              <a:rPr lang="es-ES" baseline="0" dirty="0"/>
              <a:t>ARPANET: </a:t>
            </a:r>
            <a:r>
              <a:rPr lang="es-ES" baseline="0" dirty="0" err="1"/>
              <a:t>DoD</a:t>
            </a:r>
            <a:endParaRPr lang="es-ES" dirty="0"/>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17</a:t>
            </a:fld>
            <a:endParaRPr lang="es-ES"/>
          </a:p>
        </p:txBody>
      </p:sp>
    </p:spTree>
    <p:extLst>
      <p:ext uri="{BB962C8B-B14F-4D97-AF65-F5344CB8AC3E}">
        <p14:creationId xmlns:p14="http://schemas.microsoft.com/office/powerpoint/2010/main" val="330370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UNIX: Ken Thompson y Dennis </a:t>
            </a:r>
            <a:r>
              <a:rPr lang="es-ES" dirty="0" err="1"/>
              <a:t>Ritchie</a:t>
            </a:r>
            <a:r>
              <a:rPr lang="es-ES" dirty="0"/>
              <a:t>	Pascal: </a:t>
            </a:r>
            <a:r>
              <a:rPr lang="es-ES" dirty="0" err="1"/>
              <a:t>Niklaus</a:t>
            </a:r>
            <a:r>
              <a:rPr lang="es-ES" baseline="0" dirty="0"/>
              <a:t> </a:t>
            </a:r>
            <a:r>
              <a:rPr lang="es-ES" baseline="0" dirty="0" err="1"/>
              <a:t>Wirth</a:t>
            </a:r>
            <a:r>
              <a:rPr lang="es-ES" baseline="0" dirty="0"/>
              <a:t>	</a:t>
            </a:r>
            <a:r>
              <a:rPr lang="es-ES" baseline="0" dirty="0" err="1"/>
              <a:t>Creeper</a:t>
            </a:r>
            <a:r>
              <a:rPr lang="es-ES" baseline="0" dirty="0"/>
              <a:t>: </a:t>
            </a:r>
            <a:r>
              <a:rPr lang="es-ES" baseline="0" dirty="0" err="1"/>
              <a:t>autoreplicante</a:t>
            </a:r>
            <a:r>
              <a:rPr lang="es-ES" baseline="0" dirty="0"/>
              <a:t> (experimental)	C: Dennis </a:t>
            </a:r>
            <a:r>
              <a:rPr lang="es-ES" baseline="0" dirty="0" err="1"/>
              <a:t>Ritchie</a:t>
            </a:r>
            <a:endParaRPr lang="es-ES" baseline="0" dirty="0"/>
          </a:p>
          <a:p>
            <a:r>
              <a:rPr lang="es-ES" baseline="0" dirty="0"/>
              <a:t>MS: Bill Gates y Paul Allen (hoy Steve </a:t>
            </a:r>
            <a:r>
              <a:rPr lang="es-ES" baseline="0" dirty="0" err="1"/>
              <a:t>Ballmer</a:t>
            </a:r>
            <a:r>
              <a:rPr lang="es-ES" baseline="0" dirty="0"/>
              <a:t>)	Apple: Steve </a:t>
            </a:r>
            <a:r>
              <a:rPr lang="es-ES" baseline="0" dirty="0" err="1"/>
              <a:t>Jobs</a:t>
            </a:r>
            <a:r>
              <a:rPr lang="es-ES" baseline="0" dirty="0"/>
              <a:t> y Steve </a:t>
            </a:r>
            <a:r>
              <a:rPr lang="es-ES" baseline="0" dirty="0" err="1"/>
              <a:t>Wozniak</a:t>
            </a:r>
            <a:endParaRPr lang="es-ES" dirty="0"/>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18</a:t>
            </a:fld>
            <a:endParaRPr lang="es-ES"/>
          </a:p>
        </p:txBody>
      </p:sp>
    </p:spTree>
    <p:extLst>
      <p:ext uri="{BB962C8B-B14F-4D97-AF65-F5344CB8AC3E}">
        <p14:creationId xmlns:p14="http://schemas.microsoft.com/office/powerpoint/2010/main" val="3587992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Java: </a:t>
            </a:r>
            <a:r>
              <a:rPr lang="es-ES" dirty="0" err="1"/>
              <a:t>SUN</a:t>
            </a:r>
            <a:r>
              <a:rPr lang="es-ES" dirty="0"/>
              <a:t> Microsystems	Google: Larry Page</a:t>
            </a:r>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19</a:t>
            </a:fld>
            <a:endParaRPr lang="es-ES"/>
          </a:p>
        </p:txBody>
      </p:sp>
    </p:spTree>
    <p:extLst>
      <p:ext uri="{BB962C8B-B14F-4D97-AF65-F5344CB8AC3E}">
        <p14:creationId xmlns:p14="http://schemas.microsoft.com/office/powerpoint/2010/main" val="235239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Imagen distorsionada</a:t>
            </a:r>
            <a:r>
              <a:rPr lang="es-ES" baseline="0" dirty="0"/>
              <a:t> (¿o no?)</a:t>
            </a:r>
            <a:endParaRPr lang="es-ES" dirty="0"/>
          </a:p>
        </p:txBody>
      </p:sp>
      <p:sp>
        <p:nvSpPr>
          <p:cNvPr id="4" name="3 Marcador de número de diapositiva"/>
          <p:cNvSpPr>
            <a:spLocks noGrp="1"/>
          </p:cNvSpPr>
          <p:nvPr>
            <p:ph type="sldNum" sz="quarter" idx="10"/>
          </p:nvPr>
        </p:nvSpPr>
        <p:spPr/>
        <p:txBody>
          <a:bodyPr/>
          <a:lstStyle/>
          <a:p>
            <a:fld id="{9DDBB7FF-5F31-4F6A-871A-89C210F39D73}" type="slidenum">
              <a:rPr lang="es-ES" smtClean="0"/>
              <a:pPr/>
              <a:t>23</a:t>
            </a:fld>
            <a:endParaRPr lang="es-ES"/>
          </a:p>
        </p:txBody>
      </p:sp>
    </p:spTree>
    <p:extLst>
      <p:ext uri="{BB962C8B-B14F-4D97-AF65-F5344CB8AC3E}">
        <p14:creationId xmlns:p14="http://schemas.microsoft.com/office/powerpoint/2010/main" val="100394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a la herramienta:</a:t>
            </a:r>
          </a:p>
          <a:p>
            <a:r>
              <a:rPr lang="es-ES" dirty="0">
                <a:hlinkClick r:id="rId3"/>
              </a:rPr>
              <a:t>https://www.onlinegdb.com/</a:t>
            </a:r>
            <a:endParaRPr lang="es-ES" dirty="0"/>
          </a:p>
          <a:p>
            <a:r>
              <a:rPr lang="es-ES" dirty="0">
                <a:hlinkClick r:id="rId4"/>
              </a:rPr>
              <a:t>https://dotnetfiddle.net/</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44</a:t>
            </a:fld>
            <a:endParaRPr lang="es-ES"/>
          </a:p>
        </p:txBody>
      </p:sp>
    </p:spTree>
    <p:extLst>
      <p:ext uri="{BB962C8B-B14F-4D97-AF65-F5344CB8AC3E}">
        <p14:creationId xmlns:p14="http://schemas.microsoft.com/office/powerpoint/2010/main" val="3042369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Link a la herramienta:</a:t>
            </a:r>
          </a:p>
          <a:p>
            <a:r>
              <a:rPr lang="es-ES" dirty="0"/>
              <a:t>https://scratch.mit.edu/</a:t>
            </a:r>
          </a:p>
          <a:p>
            <a:endParaRPr lang="es-ES" dirty="0"/>
          </a:p>
        </p:txBody>
      </p:sp>
      <p:sp>
        <p:nvSpPr>
          <p:cNvPr id="4" name="Marcador de número de diapositiva 3"/>
          <p:cNvSpPr>
            <a:spLocks noGrp="1"/>
          </p:cNvSpPr>
          <p:nvPr>
            <p:ph type="sldNum" sz="quarter" idx="5"/>
          </p:nvPr>
        </p:nvSpPr>
        <p:spPr/>
        <p:txBody>
          <a:bodyPr/>
          <a:lstStyle/>
          <a:p>
            <a:fld id="{9DDBB7FF-5F31-4F6A-871A-89C210F39D73}" type="slidenum">
              <a:rPr lang="es-ES" smtClean="0"/>
              <a:pPr/>
              <a:t>62</a:t>
            </a:fld>
            <a:endParaRPr lang="es-ES"/>
          </a:p>
        </p:txBody>
      </p:sp>
    </p:spTree>
    <p:extLst>
      <p:ext uri="{BB962C8B-B14F-4D97-AF65-F5344CB8AC3E}">
        <p14:creationId xmlns:p14="http://schemas.microsoft.com/office/powerpoint/2010/main" val="105102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creativecommons.org/licenses/by-nc-sa/3.0/" TargetMode="External"/><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rgbClr val="003366"/>
        </a:solidFill>
        <a:effectLst/>
      </p:bgPr>
    </p:bg>
    <p:spTree>
      <p:nvGrpSpPr>
        <p:cNvPr id="1" name=""/>
        <p:cNvGrpSpPr/>
        <p:nvPr/>
      </p:nvGrpSpPr>
      <p:grpSpPr>
        <a:xfrm>
          <a:off x="0" y="0"/>
          <a:ext cx="0" cy="0"/>
          <a:chOff x="0" y="0"/>
          <a:chExt cx="0" cy="0"/>
        </a:xfrm>
      </p:grpSpPr>
      <p:sp>
        <p:nvSpPr>
          <p:cNvPr id="9" name="8 Título"/>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dirty="0"/>
              <a:t>Haga clic para modificar el estilo de título del patrón</a:t>
            </a:r>
            <a:endParaRPr kumimoji="0" lang="en-US" dirty="0"/>
          </a:p>
        </p:txBody>
      </p:sp>
      <p:sp>
        <p:nvSpPr>
          <p:cNvPr id="17" name="16 Subtítulo"/>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47C9B81F-C347-4BEF-BFDF-29C42F48304A}" type="datetimeFigureOut">
              <a:rPr lang="en-US" smtClean="0"/>
              <a:pPr/>
              <a:t>2/20/2020</a:t>
            </a:fld>
            <a:endParaRPr lang="en-US"/>
          </a:p>
        </p:txBody>
      </p:sp>
      <p:sp>
        <p:nvSpPr>
          <p:cNvPr id="19" name="18 Marcador de pie de página"/>
          <p:cNvSpPr>
            <a:spLocks noGrp="1"/>
          </p:cNvSpPr>
          <p:nvPr>
            <p:ph type="ftr" sz="quarter" idx="11"/>
          </p:nvPr>
        </p:nvSpPr>
        <p:spPr/>
        <p:txBody>
          <a:bodyPr/>
          <a:lstStyle/>
          <a:p>
            <a:endParaRPr kumimoji="0" lang="en-US"/>
          </a:p>
        </p:txBody>
      </p:sp>
      <p:sp>
        <p:nvSpPr>
          <p:cNvPr id="27" name="26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Recortar y redondear rectángulo de esquina sencilla"/>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Triángulo rectángulo"/>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Título"/>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s-ES"/>
              <a:t>Haga clic para modificar el estilo de título del patrón</a:t>
            </a:r>
            <a:endParaRPr kumimoji="0" lang="en-US"/>
          </a:p>
        </p:txBody>
      </p:sp>
      <p:sp>
        <p:nvSpPr>
          <p:cNvPr id="4" name="3 Marcador de texto"/>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p:txBody>
          <a:bodyPr/>
          <a:lstStyle/>
          <a:p>
            <a:fld id="{47C9B81F-C347-4BEF-BFDF-29C42F48304A}" type="datetimeFigureOut">
              <a:rPr lang="en-US" smtClean="0"/>
              <a:pPr/>
              <a:t>2/20/2020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a:xfrm>
            <a:off x="8077200" y="6356350"/>
            <a:ext cx="609600" cy="365125"/>
          </a:xfrm>
        </p:spPr>
        <p:txBody>
          <a:bodyPr/>
          <a:lstStyle/>
          <a:p>
            <a:fld id="{042AED99-7FB4-404E-8A97-64753DCE42EC}" type="slidenum">
              <a:rPr kumimoji="0" lang="en-US" smtClean="0"/>
              <a:pPr/>
              <a:t>‹Nº›</a:t>
            </a:fld>
            <a:endParaRPr kumimoji="0" lang="en-US"/>
          </a:p>
        </p:txBody>
      </p:sp>
      <p:sp>
        <p:nvSpPr>
          <p:cNvPr id="3" name="2 Marcador de posición de imagen"/>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s-ES"/>
              <a:t>Haga clic en el icono para agregar una imagen</a:t>
            </a:r>
            <a:endParaRPr kumimoji="0" lang="en-US" dirty="0"/>
          </a:p>
        </p:txBody>
      </p:sp>
      <p:sp>
        <p:nvSpPr>
          <p:cNvPr id="10" name="9 Forma libre"/>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Forma libre"/>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med">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dirty="0"/>
              <a:t>Haga clic para modificar el estilo de título del patrón</a:t>
            </a:r>
            <a:endParaRPr kumimoji="0" lang="en-US" dirty="0"/>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2/20/2020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914401"/>
            <a:ext cx="2057400" cy="5211763"/>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457200" y="914401"/>
            <a:ext cx="6019800" cy="5211763"/>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47C9B81F-C347-4BEF-BFDF-29C42F48304A}" type="datetimeFigureOut">
              <a:rPr lang="en-US" smtClean="0"/>
              <a:pPr/>
              <a:t>2/20/2020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bg>
      <p:bgPr>
        <a:solidFill>
          <a:srgbClr val="003366"/>
        </a:solid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57200" y="285728"/>
            <a:ext cx="8229600" cy="500066"/>
          </a:xfrm>
        </p:spPr>
        <p:txBody>
          <a:bodyPr>
            <a:noAutofit/>
          </a:bodyPr>
          <a:lstStyle>
            <a:lvl1pPr>
              <a:defRPr sz="3200" b="1">
                <a:ln>
                  <a:solidFill>
                    <a:srgbClr val="0070C0"/>
                  </a:solidFill>
                </a:ln>
                <a:solidFill>
                  <a:schemeClr val="bg2">
                    <a:lumMod val="20000"/>
                    <a:lumOff val="80000"/>
                  </a:schemeClr>
                </a:solidFill>
                <a:effectLst>
                  <a:outerShdw blurRad="38100" dist="38100" dir="2700000" algn="tl">
                    <a:srgbClr val="000000">
                      <a:alpha val="43137"/>
                    </a:srgbClr>
                  </a:outerShdw>
                </a:effectLst>
              </a:defRPr>
            </a:lvl1pPr>
          </a:lstStyle>
          <a:p>
            <a:r>
              <a:rPr kumimoji="0" lang="es-ES" dirty="0"/>
              <a:t>Haga clic para modificar el estilo de título del patrón</a:t>
            </a:r>
            <a:endParaRPr kumimoji="0" lang="en-US" dirty="0"/>
          </a:p>
        </p:txBody>
      </p:sp>
      <p:sp>
        <p:nvSpPr>
          <p:cNvPr id="3" name="2 Marcador de contenido"/>
          <p:cNvSpPr>
            <a:spLocks noGrp="1"/>
          </p:cNvSpPr>
          <p:nvPr>
            <p:ph idx="1"/>
          </p:nvPr>
        </p:nvSpPr>
        <p:spPr>
          <a:xfrm>
            <a:off x="457200" y="1071546"/>
            <a:ext cx="8229600" cy="5110178"/>
          </a:xfrm>
        </p:spPr>
        <p:txBody>
          <a:bodyPr/>
          <a:lstStyle>
            <a:lvl1pPr marL="0" indent="0">
              <a:spcBef>
                <a:spcPts val="1200"/>
              </a:spcBef>
              <a:spcAft>
                <a:spcPts val="600"/>
              </a:spcAft>
              <a:buNone/>
              <a:defRPr sz="2400" i="1">
                <a:effectLst>
                  <a:outerShdw blurRad="38100" dist="38100" dir="2700000" algn="tl">
                    <a:srgbClr val="000000">
                      <a:alpha val="43137"/>
                    </a:srgbClr>
                  </a:outerShdw>
                </a:effectLst>
                <a:latin typeface="Cambria" pitchFamily="18" charset="0"/>
              </a:defRPr>
            </a:lvl1pPr>
            <a:lvl2pPr marL="360363" indent="-360363">
              <a:spcBef>
                <a:spcPts val="0"/>
              </a:spcBef>
              <a:spcAft>
                <a:spcPts val="600"/>
              </a:spcAft>
              <a:buClr>
                <a:schemeClr val="bg2">
                  <a:lumMod val="20000"/>
                  <a:lumOff val="80000"/>
                </a:schemeClr>
              </a:buClr>
              <a:buSzPct val="100000"/>
              <a:buFont typeface="Wingdings" pitchFamily="2" charset="2"/>
              <a:buChar char="ü"/>
              <a:defRPr sz="2200">
                <a:effectLst>
                  <a:outerShdw blurRad="38100" dist="38100" dir="2700000" algn="tl">
                    <a:srgbClr val="000000">
                      <a:alpha val="43137"/>
                    </a:srgbClr>
                  </a:outerShdw>
                </a:effectLst>
                <a:latin typeface="Cambria" pitchFamily="18" charset="0"/>
              </a:defRPr>
            </a:lvl2pPr>
            <a:lvl3pPr marL="714375" indent="-355600">
              <a:spcBef>
                <a:spcPts val="0"/>
              </a:spcBef>
              <a:spcAft>
                <a:spcPts val="600"/>
              </a:spcAft>
              <a:buClr>
                <a:srgbClr val="FFC000"/>
              </a:buClr>
              <a:buFont typeface="Constantia" pitchFamily="18" charset="0"/>
              <a:buChar char="—"/>
              <a:defRPr sz="2000">
                <a:effectLst>
                  <a:outerShdw blurRad="38100" dist="38100" dir="2700000" algn="tl">
                    <a:srgbClr val="000000">
                      <a:alpha val="43137"/>
                    </a:srgbClr>
                  </a:outerShdw>
                </a:effectLst>
                <a:latin typeface="Cambria" pitchFamily="18" charset="0"/>
              </a:defRPr>
            </a:lvl3pPr>
            <a:lvl4pPr marL="1438275" indent="-361950">
              <a:spcBef>
                <a:spcPts val="0"/>
              </a:spcBef>
              <a:spcAft>
                <a:spcPts val="600"/>
              </a:spcAft>
              <a:buClr>
                <a:schemeClr val="bg2">
                  <a:lumMod val="20000"/>
                  <a:lumOff val="80000"/>
                </a:schemeClr>
              </a:buClr>
              <a:buSzPct val="100000"/>
              <a:buFont typeface="Wingdings" pitchFamily="2" charset="2"/>
              <a:buChar char="ü"/>
              <a:defRPr sz="2000">
                <a:effectLst>
                  <a:outerShdw blurRad="38100" dist="38100" dir="2700000" algn="tl">
                    <a:srgbClr val="000000">
                      <a:alpha val="43137"/>
                    </a:srgbClr>
                  </a:outerShdw>
                </a:effectLst>
                <a:latin typeface="Cambria" pitchFamily="18" charset="0"/>
              </a:defRPr>
            </a:lvl4pPr>
            <a:lvl5pPr marL="1790700" indent="-352425">
              <a:spcBef>
                <a:spcPts val="0"/>
              </a:spcBef>
              <a:spcAft>
                <a:spcPts val="600"/>
              </a:spcAft>
              <a:buClr>
                <a:schemeClr val="bg2">
                  <a:lumMod val="20000"/>
                  <a:lumOff val="80000"/>
                </a:schemeClr>
              </a:buClr>
              <a:buSzPct val="100000"/>
              <a:buFont typeface="Wingdings" pitchFamily="2" charset="2"/>
              <a:buChar char="ü"/>
              <a:defRPr sz="2000">
                <a:effectLst>
                  <a:outerShdw blurRad="38100" dist="38100" dir="2700000" algn="tl">
                    <a:srgbClr val="000000">
                      <a:alpha val="43137"/>
                    </a:srgbClr>
                  </a:outerShdw>
                </a:effectLst>
                <a:latin typeface="Cambria" pitchFamily="18" charset="0"/>
              </a:defRPr>
            </a:lvl5pPr>
          </a:lstStyle>
          <a:p>
            <a:pPr lvl="0" eaLnBrk="1" latinLnBrk="0" hangingPunct="1"/>
            <a:r>
              <a:rPr lang="es-ES" dirty="0"/>
              <a:t>Haga clic para modificar el estilo de texto del patrón</a:t>
            </a:r>
          </a:p>
          <a:p>
            <a:pPr lvl="1" eaLnBrk="1" latinLnBrk="0" hangingPunct="1"/>
            <a:r>
              <a:rPr lang="es-ES" dirty="0"/>
              <a:t>Segundo nivel</a:t>
            </a:r>
          </a:p>
          <a:p>
            <a:pPr lvl="2" eaLnBrk="1" latinLnBrk="0" hangingPunct="1"/>
            <a:r>
              <a:rPr lang="es-ES" dirty="0"/>
              <a:t>Tercer nivel</a:t>
            </a:r>
          </a:p>
          <a:p>
            <a:pPr lvl="3" eaLnBrk="1" latinLnBrk="0" hangingPunct="1"/>
            <a:r>
              <a:rPr lang="es-ES" dirty="0"/>
              <a:t>Cuarto nivel</a:t>
            </a:r>
          </a:p>
          <a:p>
            <a:pPr lvl="4" eaLnBrk="1" latinLnBrk="0" hangingPunct="1"/>
            <a:r>
              <a:rPr lang="es-ES" dirty="0"/>
              <a:t>Quinto nivel</a:t>
            </a:r>
            <a:endParaRPr kumimoji="0" lang="en-US" dirty="0"/>
          </a:p>
        </p:txBody>
      </p:sp>
      <p:sp>
        <p:nvSpPr>
          <p:cNvPr id="5" name="4 Marcador de pie de página"/>
          <p:cNvSpPr>
            <a:spLocks noGrp="1"/>
          </p:cNvSpPr>
          <p:nvPr>
            <p:ph type="ftr" sz="quarter" idx="11"/>
          </p:nvPr>
        </p:nvSpPr>
        <p:spPr>
          <a:xfrm>
            <a:off x="1219200" y="6356350"/>
            <a:ext cx="5567378" cy="365125"/>
          </a:xfrm>
        </p:spPr>
        <p:txBody>
          <a:bodyPr/>
          <a:lstStyle>
            <a:lvl1pPr>
              <a:defRPr>
                <a:solidFill>
                  <a:schemeClr val="tx1"/>
                </a:solidFill>
                <a:effectLst>
                  <a:outerShdw blurRad="38100" dist="38100" dir="2700000" algn="tl">
                    <a:srgbClr val="000000">
                      <a:alpha val="43137"/>
                    </a:srgbClr>
                  </a:outerShdw>
                </a:effectLst>
                <a:latin typeface="+mj-lt"/>
              </a:defRPr>
            </a:lvl1pPr>
          </a:lstStyle>
          <a:p>
            <a:r>
              <a:rPr lang="es-ES" dirty="0"/>
              <a:t>Fundamentos de la programación: Computadoras y programación</a:t>
            </a:r>
          </a:p>
        </p:txBody>
      </p:sp>
      <p:sp>
        <p:nvSpPr>
          <p:cNvPr id="6" name="5 Marcador de número de diapositiva"/>
          <p:cNvSpPr>
            <a:spLocks noGrp="1"/>
          </p:cNvSpPr>
          <p:nvPr>
            <p:ph type="sldNum" sz="quarter" idx="12"/>
          </p:nvPr>
        </p:nvSpPr>
        <p:spPr>
          <a:xfrm>
            <a:off x="6929454" y="6356350"/>
            <a:ext cx="900090" cy="365125"/>
          </a:xfrm>
        </p:spPr>
        <p:txBody>
          <a:bodyPr/>
          <a:lstStyle>
            <a:lvl1pPr>
              <a:defRPr>
                <a:solidFill>
                  <a:schemeClr val="tx1"/>
                </a:solidFill>
                <a:effectLst>
                  <a:outerShdw blurRad="38100" dist="38100" dir="2700000" algn="tl">
                    <a:srgbClr val="000000">
                      <a:alpha val="43137"/>
                    </a:srgbClr>
                  </a:outerShdw>
                </a:effectLst>
                <a:latin typeface="+mj-lt"/>
              </a:defRPr>
            </a:lvl1pPr>
          </a:lstStyle>
          <a:p>
            <a:r>
              <a:rPr lang="es-ES" noProof="0" dirty="0"/>
              <a:t>Página</a:t>
            </a:r>
            <a:r>
              <a:rPr lang="en-US" dirty="0"/>
              <a:t> </a:t>
            </a:r>
            <a:fld id="{042AED99-7FB4-404E-8A97-64753DCE42EC}" type="slidenum">
              <a:rPr lang="en-US" smtClean="0"/>
              <a:pPr/>
              <a:t>‹Nº›</a:t>
            </a:fld>
            <a:endParaRPr lang="en-US" dirty="0"/>
          </a:p>
        </p:txBody>
      </p:sp>
      <p:cxnSp>
        <p:nvCxnSpPr>
          <p:cNvPr id="8" name="7 Conector recto"/>
          <p:cNvCxnSpPr/>
          <p:nvPr userDrawn="1"/>
        </p:nvCxnSpPr>
        <p:spPr>
          <a:xfrm>
            <a:off x="428596" y="857232"/>
            <a:ext cx="8286808" cy="0"/>
          </a:xfrm>
          <a:prstGeom prst="line">
            <a:avLst/>
          </a:prstGeom>
          <a:ln w="28575">
            <a:solidFill>
              <a:schemeClr val="bg2">
                <a:lumMod val="20000"/>
                <a:lumOff val="8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pic>
        <p:nvPicPr>
          <p:cNvPr id="10" name="9 Imagen" descr="ucmtrozo.jpg"/>
          <p:cNvPicPr>
            <a:picLocks noChangeAspect="1"/>
          </p:cNvPicPr>
          <p:nvPr userDrawn="1"/>
        </p:nvPicPr>
        <p:blipFill>
          <a:blip r:embed="rId2" cstate="print">
            <a:clrChange>
              <a:clrFrom>
                <a:srgbClr val="FFFFFF"/>
              </a:clrFrom>
              <a:clrTo>
                <a:srgbClr val="FFFFFF">
                  <a:alpha val="0"/>
                </a:srgbClr>
              </a:clrTo>
            </a:clrChange>
            <a:lum bright="-20000"/>
          </a:blip>
          <a:stretch>
            <a:fillRect/>
          </a:stretch>
        </p:blipFill>
        <p:spPr>
          <a:xfrm>
            <a:off x="8058150" y="5669280"/>
            <a:ext cx="1085850" cy="1188720"/>
          </a:xfrm>
          <a:prstGeom prst="rect">
            <a:avLst/>
          </a:prstGeom>
        </p:spPr>
      </p:pic>
      <p:sp>
        <p:nvSpPr>
          <p:cNvPr id="9" name="8 CuadroTexto"/>
          <p:cNvSpPr txBox="1"/>
          <p:nvPr userDrawn="1"/>
        </p:nvSpPr>
        <p:spPr>
          <a:xfrm>
            <a:off x="-32" y="5045880"/>
            <a:ext cx="353943" cy="1336263"/>
          </a:xfrm>
          <a:prstGeom prst="rect">
            <a:avLst/>
          </a:prstGeom>
          <a:noFill/>
        </p:spPr>
        <p:txBody>
          <a:bodyPr vert="vert270" wrap="none" rtlCol="0">
            <a:spAutoFit/>
          </a:bodyPr>
          <a:lstStyle/>
          <a:p>
            <a:r>
              <a:rPr lang="es-ES" sz="1100" dirty="0">
                <a:effectLst>
                  <a:outerShdw blurRad="38100" dist="38100" dir="2700000" algn="tl">
                    <a:srgbClr val="000000">
                      <a:alpha val="43137"/>
                    </a:srgbClr>
                  </a:outerShdw>
                </a:effectLst>
                <a:latin typeface="+mj-lt"/>
              </a:rPr>
              <a:t>Luis Hernández Yáñez</a:t>
            </a:r>
          </a:p>
        </p:txBody>
      </p:sp>
      <p:pic>
        <p:nvPicPr>
          <p:cNvPr id="12" name="11 Imagen" descr="CreativeCommons.png">
            <a:hlinkClick r:id="rId3"/>
          </p:cNvPr>
          <p:cNvPicPr>
            <a:picLocks noChangeAspect="1"/>
          </p:cNvPicPr>
          <p:nvPr userDrawn="1"/>
        </p:nvPicPr>
        <p:blipFill>
          <a:blip r:embed="rId4" cstate="print"/>
          <a:stretch>
            <a:fillRect/>
          </a:stretch>
        </p:blipFill>
        <p:spPr>
          <a:xfrm>
            <a:off x="146447" y="6371803"/>
            <a:ext cx="959644" cy="335756"/>
          </a:xfrm>
          <a:prstGeom prst="rect">
            <a:avLst/>
          </a:prstGeom>
          <a:effectLst>
            <a:outerShdw blurRad="50800" dist="38100" dir="2700000" algn="tl" rotWithShape="0">
              <a:prstClr val="black">
                <a:alpha val="40000"/>
              </a:prstClr>
            </a:outerShdw>
          </a:effectLst>
        </p:spPr>
      </p:pic>
    </p:spTree>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47C9B81F-C347-4BEF-BFDF-29C42F48304A}" type="datetimeFigureOut">
              <a:rPr lang="en-US" smtClean="0"/>
              <a:pPr/>
              <a:t>2/20/2020</a:t>
            </a:fld>
            <a:endParaRPr lang="en-US"/>
          </a:p>
        </p:txBody>
      </p:sp>
      <p:sp>
        <p:nvSpPr>
          <p:cNvPr id="5" name="4 Marcador de pie de página"/>
          <p:cNvSpPr>
            <a:spLocks noGrp="1"/>
          </p:cNvSpPr>
          <p:nvPr>
            <p:ph type="ftr" sz="quarter" idx="11"/>
          </p:nvPr>
        </p:nvSpPr>
        <p:spPr/>
        <p:txBody>
          <a:bodyPr/>
          <a:lstStyle/>
          <a:p>
            <a:endParaRPr kumimoji="0" lang="en-US"/>
          </a:p>
        </p:txBody>
      </p:sp>
      <p:sp>
        <p:nvSpPr>
          <p:cNvPr id="6" name="5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2/20/2020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229600" cy="1143000"/>
          </a:xfrm>
        </p:spPr>
        <p:txBody>
          <a:bodyPr tIns="45720" anchor="b"/>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p:txBody>
          <a:bodyPr/>
          <a:lstStyle/>
          <a:p>
            <a:fld id="{47C9B81F-C347-4BEF-BFDF-29C42F48304A}" type="datetimeFigureOut">
              <a:rPr lang="en-US" smtClean="0"/>
              <a:pPr/>
              <a:t>2/20/2020</a:t>
            </a:fld>
            <a:endParaRPr lang="en-US"/>
          </a:p>
        </p:txBody>
      </p:sp>
      <p:sp>
        <p:nvSpPr>
          <p:cNvPr id="8" name="7 Marcador de pie de página"/>
          <p:cNvSpPr>
            <a:spLocks noGrp="1"/>
          </p:cNvSpPr>
          <p:nvPr>
            <p:ph type="ftr" sz="quarter" idx="11"/>
          </p:nvPr>
        </p:nvSpPr>
        <p:spPr/>
        <p:txBody>
          <a:bodyPr/>
          <a:lstStyle/>
          <a:p>
            <a:endParaRPr kumimoji="0" lang="en-US" dirty="0"/>
          </a:p>
        </p:txBody>
      </p:sp>
      <p:sp>
        <p:nvSpPr>
          <p:cNvPr id="9" name="8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2 Marcador de fecha"/>
          <p:cNvSpPr>
            <a:spLocks noGrp="1"/>
          </p:cNvSpPr>
          <p:nvPr>
            <p:ph type="dt" sz="half" idx="10"/>
          </p:nvPr>
        </p:nvSpPr>
        <p:spPr/>
        <p:txBody>
          <a:bodyPr/>
          <a:lstStyle/>
          <a:p>
            <a:fld id="{47C9B81F-C347-4BEF-BFDF-29C42F48304A}" type="datetimeFigureOut">
              <a:rPr lang="en-US" smtClean="0"/>
              <a:pPr/>
              <a:t>2/20/2020</a:t>
            </a:fld>
            <a:endParaRPr lang="en-US"/>
          </a:p>
        </p:txBody>
      </p:sp>
      <p:sp>
        <p:nvSpPr>
          <p:cNvPr id="4" name="3 Marcador de pie de página"/>
          <p:cNvSpPr>
            <a:spLocks noGrp="1"/>
          </p:cNvSpPr>
          <p:nvPr>
            <p:ph type="ftr" sz="quarter" idx="11"/>
          </p:nvPr>
        </p:nvSpPr>
        <p:spPr/>
        <p:txBody>
          <a:bodyPr/>
          <a:lstStyle/>
          <a:p>
            <a:endParaRPr kumimoji="0" lang="en-US"/>
          </a:p>
        </p:txBody>
      </p:sp>
      <p:sp>
        <p:nvSpPr>
          <p:cNvPr id="5" name="4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 blanco">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10DF61C1-BBD8-490D-A54B-1D061F893118}"/>
              </a:ext>
            </a:extLst>
          </p:cNvPr>
          <p:cNvSpPr>
            <a:spLocks noGrp="1"/>
          </p:cNvSpPr>
          <p:nvPr>
            <p:ph type="title"/>
          </p:nvPr>
        </p:nvSpPr>
        <p:spPr>
          <a:xfrm>
            <a:off x="457200" y="704088"/>
            <a:ext cx="8229600" cy="1143000"/>
          </a:xfrm>
        </p:spPr>
        <p:txBody>
          <a:bodyPr/>
          <a:lstStyle/>
          <a:p>
            <a:r>
              <a:rPr kumimoji="0" lang="es-ES" dirty="0"/>
              <a:t>Haga clic para modificar el estilo de título del patrón</a:t>
            </a:r>
            <a:endParaRPr kumimoji="0" lang="en-US" dirty="0"/>
          </a:p>
        </p:txBody>
      </p:sp>
      <p:sp>
        <p:nvSpPr>
          <p:cNvPr id="6" name="CuadroTexto 5">
            <a:extLst>
              <a:ext uri="{FF2B5EF4-FFF2-40B4-BE49-F238E27FC236}">
                <a16:creationId xmlns:a16="http://schemas.microsoft.com/office/drawing/2014/main" id="{94F62734-5E9A-462A-BA28-7E11EEA4B806}"/>
              </a:ext>
            </a:extLst>
          </p:cNvPr>
          <p:cNvSpPr txBox="1"/>
          <p:nvPr userDrawn="1"/>
        </p:nvSpPr>
        <p:spPr>
          <a:xfrm>
            <a:off x="539552" y="3645024"/>
            <a:ext cx="1999265" cy="923330"/>
          </a:xfrm>
          <a:prstGeom prst="rect">
            <a:avLst/>
          </a:prstGeom>
          <a:noFill/>
        </p:spPr>
        <p:txBody>
          <a:bodyPr wrap="none" rtlCol="0">
            <a:spAutoFit/>
          </a:bodyPr>
          <a:lstStyle/>
          <a:p>
            <a:r>
              <a:rPr lang="es-ES" sz="5400" dirty="0">
                <a:latin typeface="+mj-lt"/>
              </a:rPr>
              <a:t>DEMO</a:t>
            </a:r>
          </a:p>
        </p:txBody>
      </p:sp>
    </p:spTree>
  </p:cSld>
  <p:clrMapOvr>
    <a:masterClrMapping/>
  </p:clrMapOvr>
  <p:transition spd="med">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En blanc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1 Título">
            <a:extLst>
              <a:ext uri="{FF2B5EF4-FFF2-40B4-BE49-F238E27FC236}">
                <a16:creationId xmlns:a16="http://schemas.microsoft.com/office/drawing/2014/main" id="{10DF61C1-BBD8-490D-A54B-1D061F893118}"/>
              </a:ext>
            </a:extLst>
          </p:cNvPr>
          <p:cNvSpPr>
            <a:spLocks noGrp="1"/>
          </p:cNvSpPr>
          <p:nvPr>
            <p:ph type="title"/>
          </p:nvPr>
        </p:nvSpPr>
        <p:spPr>
          <a:xfrm>
            <a:off x="457200" y="704088"/>
            <a:ext cx="8229600" cy="1143000"/>
          </a:xfrm>
        </p:spPr>
        <p:txBody>
          <a:bodyPr/>
          <a:lstStyle/>
          <a:p>
            <a:r>
              <a:rPr kumimoji="0" lang="es-ES" dirty="0"/>
              <a:t>Haga clic para modificar el estilo de título del patrón</a:t>
            </a:r>
            <a:endParaRPr kumimoji="0" lang="en-US" dirty="0"/>
          </a:p>
        </p:txBody>
      </p:sp>
      <p:sp>
        <p:nvSpPr>
          <p:cNvPr id="6" name="CuadroTexto 5">
            <a:extLst>
              <a:ext uri="{FF2B5EF4-FFF2-40B4-BE49-F238E27FC236}">
                <a16:creationId xmlns:a16="http://schemas.microsoft.com/office/drawing/2014/main" id="{94F62734-5E9A-462A-BA28-7E11EEA4B806}"/>
              </a:ext>
            </a:extLst>
          </p:cNvPr>
          <p:cNvSpPr txBox="1"/>
          <p:nvPr userDrawn="1"/>
        </p:nvSpPr>
        <p:spPr>
          <a:xfrm>
            <a:off x="539552" y="3645024"/>
            <a:ext cx="1253869" cy="923330"/>
          </a:xfrm>
          <a:prstGeom prst="rect">
            <a:avLst/>
          </a:prstGeom>
          <a:noFill/>
        </p:spPr>
        <p:txBody>
          <a:bodyPr wrap="none" rtlCol="0">
            <a:spAutoFit/>
          </a:bodyPr>
          <a:lstStyle/>
          <a:p>
            <a:r>
              <a:rPr lang="es-ES" sz="5400" dirty="0">
                <a:latin typeface="+mj-lt"/>
              </a:rPr>
              <a:t>LAB</a:t>
            </a:r>
          </a:p>
        </p:txBody>
      </p:sp>
    </p:spTree>
    <p:extLst>
      <p:ext uri="{BB962C8B-B14F-4D97-AF65-F5344CB8AC3E}">
        <p14:creationId xmlns:p14="http://schemas.microsoft.com/office/powerpoint/2010/main" val="462865769"/>
      </p:ext>
    </p:extLst>
  </p:cSld>
  <p:clrMapOvr>
    <a:masterClrMapping/>
  </p:clrMapOvr>
  <p:transition spd="med">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s-ES"/>
              <a:t>Haga clic para modificar el estilo de texto del patrón</a:t>
            </a:r>
          </a:p>
        </p:txBody>
      </p:sp>
      <p:sp>
        <p:nvSpPr>
          <p:cNvPr id="4" name="3 Marcador de contenido"/>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47C9B81F-C347-4BEF-BFDF-29C42F48304A}" type="datetimeFigureOut">
              <a:rPr lang="en-US" smtClean="0"/>
              <a:pPr/>
              <a:t>2/20/2020</a:t>
            </a:fld>
            <a:endParaRPr lang="en-US"/>
          </a:p>
        </p:txBody>
      </p:sp>
      <p:sp>
        <p:nvSpPr>
          <p:cNvPr id="6" name="5 Marcador de pie de página"/>
          <p:cNvSpPr>
            <a:spLocks noGrp="1"/>
          </p:cNvSpPr>
          <p:nvPr>
            <p:ph type="ftr" sz="quarter" idx="11"/>
          </p:nvPr>
        </p:nvSpPr>
        <p:spPr/>
        <p:txBody>
          <a:bodyPr/>
          <a:lstStyle/>
          <a:p>
            <a:endParaRPr kumimoji="0" lang="en-US"/>
          </a:p>
        </p:txBody>
      </p:sp>
      <p:sp>
        <p:nvSpPr>
          <p:cNvPr id="7" name="6 Marcador de número de diapositiva"/>
          <p:cNvSpPr>
            <a:spLocks noGrp="1"/>
          </p:cNvSpPr>
          <p:nvPr>
            <p:ph type="sldNum" sz="quarter" idx="12"/>
          </p:nvPr>
        </p:nvSpPr>
        <p:spPr/>
        <p:txBody>
          <a:bodyPr/>
          <a:lstStyle/>
          <a:p>
            <a:fld id="{042AED99-7FB4-404E-8A97-64753DCE42EC}" type="slidenum">
              <a:rPr kumimoji="0" lang="en-US" smtClean="0"/>
              <a:pPr/>
              <a:t>‹Nº›</a:t>
            </a:fld>
            <a:endParaRPr kumimoji="0" lang="en-US"/>
          </a:p>
        </p:txBody>
      </p:sp>
    </p:spTree>
  </p:cSld>
  <p:clrMapOvr>
    <a:masterClrMapping/>
  </p:clrMapOvr>
  <p:transition spd="med">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25000">
              <a:schemeClr val="bg2">
                <a:tint val="83000"/>
                <a:satMod val="320000"/>
              </a:schemeClr>
            </a:gs>
            <a:gs pos="100000">
              <a:schemeClr val="bg2">
                <a:shade val="15000"/>
                <a:satMod val="32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6 Forma libre"/>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Forma libre"/>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Marcador de título"/>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s-ES"/>
              <a:t>Haga clic para modificar el estilo de título del patrón</a:t>
            </a:r>
            <a:endParaRPr kumimoji="0" lang="en-US"/>
          </a:p>
        </p:txBody>
      </p:sp>
      <p:sp>
        <p:nvSpPr>
          <p:cNvPr id="30" name="29 Marcador de texto"/>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9 Marcador de fecha"/>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2/20/2020</a:t>
            </a:fld>
            <a:endParaRPr lang="en-US" dirty="0">
              <a:solidFill>
                <a:schemeClr val="tx2">
                  <a:shade val="90000"/>
                </a:schemeClr>
              </a:solidFill>
            </a:endParaRPr>
          </a:p>
        </p:txBody>
      </p:sp>
      <p:sp>
        <p:nvSpPr>
          <p:cNvPr id="22" name="21 Marcador de pie de página"/>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17 Marcador de número de diapositiva"/>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‹Nº›</a:t>
            </a:fld>
            <a:endParaRPr kumimoji="0" lang="en-US" dirty="0">
              <a:solidFill>
                <a:schemeClr val="tx2">
                  <a:shade val="90000"/>
                </a:schemeClr>
              </a:solidFill>
            </a:endParaRPr>
          </a:p>
        </p:txBody>
      </p:sp>
      <p:grpSp>
        <p:nvGrpSpPr>
          <p:cNvPr id="2" name="1 Grupo"/>
          <p:cNvGrpSpPr/>
          <p:nvPr/>
        </p:nvGrpSpPr>
        <p:grpSpPr>
          <a:xfrm>
            <a:off x="-19017" y="202408"/>
            <a:ext cx="9180548" cy="649224"/>
            <a:chOff x="-19045" y="216550"/>
            <a:chExt cx="9180548" cy="649224"/>
          </a:xfrm>
        </p:grpSpPr>
        <p:sp>
          <p:nvSpPr>
            <p:cNvPr id="12" name="11 Forma libre"/>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Forma libre"/>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ransition spd="med">
    <p:wipe dir="d"/>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nc-sa/3.0/"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png"/><Relationship Id="rId2" Type="http://schemas.openxmlformats.org/officeDocument/2006/relationships/hyperlink" Target="http://creativecommons.org/" TargetMode="External"/><Relationship Id="rId1" Type="http://schemas.openxmlformats.org/officeDocument/2006/relationships/slideLayout" Target="../slideLayouts/slideLayout2.xml"/><Relationship Id="rId6" Type="http://schemas.openxmlformats.org/officeDocument/2006/relationships/hyperlink" Target="http://creativecommons.org/licenses/by-nc-sa/3.0/" TargetMode="External"/><Relationship Id="rId5" Type="http://schemas.openxmlformats.org/officeDocument/2006/relationships/image" Target="../media/image71.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upload.wikimedia.org/wikipedia/commons/a/ac/AnalyticalMachine_Babbage_London.jp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http://upload.wikimedia.org/wikipedia/commons/4/4e/Eniac.jpg" TargetMode="External"/><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http://upload.wikimedia.org/wikipedia/commons/2/24/Apple_IIe_original.jpg" TargetMode="External"/><Relationship Id="rId7" Type="http://schemas.openxmlformats.org/officeDocument/2006/relationships/hyperlink" Target="http://upload.wikimedia.org/wikipedia/commons/6/69/IBM_PC_5150.jp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hyperlink" Target="http://upload.wikimedia.org/wikipedia/commons/b/b0/NewTux.svg" TargetMode="External"/><Relationship Id="rId4" Type="http://schemas.openxmlformats.org/officeDocument/2006/relationships/image" Target="../media/image31.jpe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3.jpeg"/><Relationship Id="rId3" Type="http://schemas.openxmlformats.org/officeDocument/2006/relationships/hyperlink" Target="http://www.oracle.com/technology/community/sun-oracle-community-continuity.html" TargetMode="External"/><Relationship Id="rId7" Type="http://schemas.openxmlformats.org/officeDocument/2006/relationships/hyperlink" Target="http://www.google.es/imgres?imgurl=http://tecnologyc.com/wp-content/2009/11/actualizar-messenger.jpg&amp;imgrefurl=http://tecnologyc.com/actualizar-messenger/&amp;usg=__LqALk3Ye3Qv2ipQuAKBFmVb6TtI=&amp;h=460&amp;w=469&amp;sz=36&amp;hl=es&amp;start=5&amp;um=1&amp;itbs=1&amp;tbnid=gQm6pfMi7jgntM:&amp;tbnh=126&amp;tbnw=128&amp;prev=/images?q=messenger&amp;um=1&amp;hl=es&amp;sa=N&amp;rls=com.microsoft:es&amp;rlz=1I7GPEA_es&amp;tbs=isch:1" TargetMode="External"/><Relationship Id="rId12"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1.jpeg"/><Relationship Id="rId5" Type="http://schemas.openxmlformats.org/officeDocument/2006/relationships/hyperlink" Target="http://es.wikipedia.org/wiki/Archivo:Newgooglelogo.png" TargetMode="External"/><Relationship Id="rId10" Type="http://schemas.openxmlformats.org/officeDocument/2006/relationships/image" Target="../media/image40.png"/><Relationship Id="rId4" Type="http://schemas.openxmlformats.org/officeDocument/2006/relationships/image" Target="../media/image37.jpeg"/><Relationship Id="rId9" Type="http://schemas.openxmlformats.org/officeDocument/2006/relationships/hyperlink" Target="http://www.mozilla.com/en-US/firefo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levenez.com/la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wmf"/><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pseint.sourceforge.net/"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ctrTitle"/>
          </p:nvPr>
        </p:nvSpPr>
        <p:spPr>
          <a:xfrm>
            <a:off x="2428860" y="1777704"/>
            <a:ext cx="6072230" cy="1714512"/>
          </a:xfrm>
        </p:spPr>
        <p:txBody>
          <a:bodyPr anchor="ctr">
            <a:normAutofit/>
          </a:bodyPr>
          <a:lstStyle/>
          <a:p>
            <a:pPr algn="l"/>
            <a:r>
              <a:rPr lang="es-ES" sz="4800" dirty="0">
                <a:gradFill flip="none" rotWithShape="1">
                  <a:gsLst>
                    <a:gs pos="0">
                      <a:schemeClr val="bg2">
                        <a:lumMod val="20000"/>
                        <a:lumOff val="80000"/>
                        <a:shade val="30000"/>
                        <a:satMod val="115000"/>
                      </a:schemeClr>
                    </a:gs>
                    <a:gs pos="50000">
                      <a:schemeClr val="bg2">
                        <a:lumMod val="20000"/>
                        <a:lumOff val="80000"/>
                        <a:shade val="67500"/>
                        <a:satMod val="115000"/>
                      </a:schemeClr>
                    </a:gs>
                    <a:gs pos="100000">
                      <a:schemeClr val="bg2">
                        <a:lumMod val="20000"/>
                        <a:lumOff val="80000"/>
                        <a:shade val="100000"/>
                        <a:satMod val="115000"/>
                      </a:schemeClr>
                    </a:gs>
                  </a:gsLst>
                  <a:lin ang="2700000" scaled="1"/>
                  <a:tileRect/>
                </a:gradFill>
              </a:rPr>
              <a:t>Computadoras</a:t>
            </a:r>
            <a:br>
              <a:rPr lang="es-ES" sz="4800" dirty="0">
                <a:gradFill flip="none" rotWithShape="1">
                  <a:gsLst>
                    <a:gs pos="0">
                      <a:schemeClr val="bg2">
                        <a:lumMod val="20000"/>
                        <a:lumOff val="80000"/>
                        <a:shade val="30000"/>
                        <a:satMod val="115000"/>
                      </a:schemeClr>
                    </a:gs>
                    <a:gs pos="50000">
                      <a:schemeClr val="bg2">
                        <a:lumMod val="20000"/>
                        <a:lumOff val="80000"/>
                        <a:shade val="67500"/>
                        <a:satMod val="115000"/>
                      </a:schemeClr>
                    </a:gs>
                    <a:gs pos="100000">
                      <a:schemeClr val="bg2">
                        <a:lumMod val="20000"/>
                        <a:lumOff val="80000"/>
                        <a:shade val="100000"/>
                        <a:satMod val="115000"/>
                      </a:schemeClr>
                    </a:gs>
                  </a:gsLst>
                  <a:lin ang="2700000" scaled="1"/>
                  <a:tileRect/>
                </a:gradFill>
              </a:rPr>
            </a:br>
            <a:r>
              <a:rPr lang="es-ES" sz="4800" dirty="0">
                <a:gradFill flip="none" rotWithShape="1">
                  <a:gsLst>
                    <a:gs pos="0">
                      <a:schemeClr val="bg2">
                        <a:lumMod val="20000"/>
                        <a:lumOff val="80000"/>
                        <a:shade val="30000"/>
                        <a:satMod val="115000"/>
                      </a:schemeClr>
                    </a:gs>
                    <a:gs pos="50000">
                      <a:schemeClr val="bg2">
                        <a:lumMod val="20000"/>
                        <a:lumOff val="80000"/>
                        <a:shade val="67500"/>
                        <a:satMod val="115000"/>
                      </a:schemeClr>
                    </a:gs>
                    <a:gs pos="100000">
                      <a:schemeClr val="bg2">
                        <a:lumMod val="20000"/>
                        <a:lumOff val="80000"/>
                        <a:shade val="100000"/>
                        <a:satMod val="115000"/>
                      </a:schemeClr>
                    </a:gs>
                  </a:gsLst>
                  <a:lin ang="2700000" scaled="1"/>
                  <a:tileRect/>
                </a:gradFill>
              </a:rPr>
              <a:t>y programación</a:t>
            </a:r>
          </a:p>
        </p:txBody>
      </p:sp>
      <p:sp>
        <p:nvSpPr>
          <p:cNvPr id="3" name="2 Subtítulo"/>
          <p:cNvSpPr>
            <a:spLocks noGrp="1"/>
          </p:cNvSpPr>
          <p:nvPr>
            <p:ph type="subTitle" idx="1"/>
          </p:nvPr>
        </p:nvSpPr>
        <p:spPr>
          <a:xfrm>
            <a:off x="604838" y="4157230"/>
            <a:ext cx="6681806" cy="2415042"/>
          </a:xfrm>
        </p:spPr>
        <p:txBody>
          <a:bodyPr>
            <a:normAutofit/>
          </a:bodyPr>
          <a:lstStyle/>
          <a:p>
            <a:r>
              <a:rPr lang="es-ES" sz="2000" dirty="0">
                <a:effectLst>
                  <a:outerShdw blurRad="38100" dist="38100" dir="2700000" algn="tl">
                    <a:srgbClr val="000000">
                      <a:alpha val="43137"/>
                    </a:srgbClr>
                  </a:outerShdw>
                </a:effectLst>
                <a:latin typeface="Cambria" pitchFamily="18" charset="0"/>
              </a:rPr>
              <a:t>Grado en Ingeniería Informática</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 Grado en Ingeniería del Software</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 Grado en Ingeniería de Computadores</a:t>
            </a:r>
            <a:br>
              <a:rPr lang="es-ES" sz="2000" dirty="0">
                <a:effectLst>
                  <a:outerShdw blurRad="38100" dist="38100" dir="2700000" algn="tl">
                    <a:srgbClr val="000000">
                      <a:alpha val="43137"/>
                    </a:srgbClr>
                  </a:outerShdw>
                </a:effectLst>
                <a:latin typeface="Cambria" pitchFamily="18" charset="0"/>
              </a:rPr>
            </a:b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Luis Hernández Yáñez</a:t>
            </a:r>
            <a:br>
              <a:rPr lang="es-ES" sz="2000" dirty="0">
                <a:effectLst>
                  <a:outerShdw blurRad="38100" dist="38100" dir="2700000" algn="tl">
                    <a:srgbClr val="000000">
                      <a:alpha val="43137"/>
                    </a:srgbClr>
                  </a:outerShdw>
                </a:effectLst>
                <a:latin typeface="Cambria" pitchFamily="18" charset="0"/>
              </a:rPr>
            </a:br>
            <a:r>
              <a:rPr lang="es-ES" dirty="0">
                <a:effectLst>
                  <a:outerShdw blurRad="38100" dist="38100" dir="2700000" algn="tl">
                    <a:srgbClr val="000000">
                      <a:alpha val="43137"/>
                    </a:srgbClr>
                  </a:outerShdw>
                </a:effectLst>
                <a:latin typeface="Cambria" pitchFamily="18" charset="0"/>
              </a:rPr>
              <a:t>Facultad de Informática</a:t>
            </a:r>
            <a:br>
              <a:rPr lang="es-ES" dirty="0">
                <a:effectLst>
                  <a:outerShdw blurRad="38100" dist="38100" dir="2700000" algn="tl">
                    <a:srgbClr val="000000">
                      <a:alpha val="43137"/>
                    </a:srgbClr>
                  </a:outerShdw>
                </a:effectLst>
                <a:latin typeface="Cambria" pitchFamily="18" charset="0"/>
              </a:rPr>
            </a:br>
            <a:r>
              <a:rPr lang="es-ES" dirty="0">
                <a:effectLst>
                  <a:outerShdw blurRad="38100" dist="38100" dir="2700000" algn="tl">
                    <a:srgbClr val="000000">
                      <a:alpha val="43137"/>
                    </a:srgbClr>
                  </a:outerShdw>
                </a:effectLst>
                <a:latin typeface="Cambria" pitchFamily="18" charset="0"/>
              </a:rPr>
              <a:t>Universidad Complutense</a:t>
            </a:r>
          </a:p>
        </p:txBody>
      </p:sp>
      <p:pic>
        <p:nvPicPr>
          <p:cNvPr id="4" name="3 Imagen" descr="ucmtrozo.jpg"/>
          <p:cNvPicPr>
            <a:picLocks noChangeAspect="1"/>
          </p:cNvPicPr>
          <p:nvPr/>
        </p:nvPicPr>
        <p:blipFill>
          <a:blip r:embed="rId2" cstate="print">
            <a:clrChange>
              <a:clrFrom>
                <a:srgbClr val="FFFFFF"/>
              </a:clrFrom>
              <a:clrTo>
                <a:srgbClr val="FFFFFF">
                  <a:alpha val="0"/>
                </a:srgbClr>
              </a:clrTo>
            </a:clrChange>
          </a:blip>
          <a:stretch>
            <a:fillRect/>
          </a:stretch>
        </p:blipFill>
        <p:spPr>
          <a:xfrm>
            <a:off x="7515225" y="5074920"/>
            <a:ext cx="1628775" cy="1783080"/>
          </a:xfrm>
          <a:prstGeom prst="rect">
            <a:avLst/>
          </a:prstGeom>
        </p:spPr>
      </p:pic>
      <p:sp>
        <p:nvSpPr>
          <p:cNvPr id="5" name="4 CuadroTexto"/>
          <p:cNvSpPr txBox="1"/>
          <p:nvPr/>
        </p:nvSpPr>
        <p:spPr>
          <a:xfrm>
            <a:off x="428596" y="604818"/>
            <a:ext cx="5786777" cy="584775"/>
          </a:xfrm>
          <a:prstGeom prst="rect">
            <a:avLst/>
          </a:prstGeom>
          <a:noFill/>
        </p:spPr>
        <p:txBody>
          <a:bodyPr wrap="none" rtlCol="0">
            <a:spAutoFit/>
          </a:bodyPr>
          <a:lstStyle/>
          <a:p>
            <a:pPr defTabSz="1323975">
              <a:tabLst>
                <a:tab pos="6010275" algn="l"/>
              </a:tabLst>
            </a:pPr>
            <a:r>
              <a:rPr lang="es-ES" sz="3200" dirty="0">
                <a:solidFill>
                  <a:schemeClr val="bg2">
                    <a:lumMod val="20000"/>
                    <a:lumOff val="80000"/>
                  </a:schemeClr>
                </a:solidFill>
                <a:latin typeface="+mj-lt"/>
              </a:rPr>
              <a:t>Fundamentos de la programación</a:t>
            </a:r>
          </a:p>
        </p:txBody>
      </p:sp>
      <p:cxnSp>
        <p:nvCxnSpPr>
          <p:cNvPr id="7" name="6 Conector recto"/>
          <p:cNvCxnSpPr/>
          <p:nvPr/>
        </p:nvCxnSpPr>
        <p:spPr>
          <a:xfrm>
            <a:off x="500034" y="1214422"/>
            <a:ext cx="7643866" cy="0"/>
          </a:xfrm>
          <a:prstGeom prst="line">
            <a:avLst/>
          </a:prstGeom>
          <a:ln>
            <a:solidFill>
              <a:schemeClr val="bg2">
                <a:lumMod val="20000"/>
                <a:lumOff val="80000"/>
              </a:schemeClr>
            </a:solidFill>
          </a:ln>
          <a:effectLst>
            <a:outerShdw blurRad="50800" dist="38100" dir="2700000" algn="tl" rotWithShape="0">
              <a:prstClr val="black">
                <a:alpha val="40000"/>
              </a:prstClr>
            </a:outerShdw>
          </a:effectLst>
        </p:spPr>
        <p:style>
          <a:lnRef idx="2">
            <a:schemeClr val="accent2"/>
          </a:lnRef>
          <a:fillRef idx="0">
            <a:schemeClr val="accent2"/>
          </a:fillRef>
          <a:effectRef idx="1">
            <a:schemeClr val="accent2"/>
          </a:effectRef>
          <a:fontRef idx="minor">
            <a:schemeClr val="tx1"/>
          </a:fontRef>
        </p:style>
      </p:cxnSp>
      <p:sp>
        <p:nvSpPr>
          <p:cNvPr id="8" name="7 CuadroTexto"/>
          <p:cNvSpPr txBox="1">
            <a:spLocks noChangeAspect="1"/>
          </p:cNvSpPr>
          <p:nvPr/>
        </p:nvSpPr>
        <p:spPr>
          <a:xfrm>
            <a:off x="500033" y="1847839"/>
            <a:ext cx="1548000" cy="1548000"/>
          </a:xfrm>
          <a:prstGeom prst="rect">
            <a:avLst/>
          </a:prstGeom>
          <a:solidFill>
            <a:schemeClr val="accent2">
              <a:tint val="98000"/>
              <a:shade val="25000"/>
              <a:satMod val="250000"/>
            </a:schemeClr>
          </a:solidFill>
          <a:effectLst>
            <a:innerShdw blurRad="63500" dist="50800" dir="27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wrap="square" rtlCol="0">
            <a:noAutofit/>
          </a:bodyPr>
          <a:lstStyle/>
          <a:p>
            <a:pPr algn="ctr"/>
            <a:r>
              <a:rPr lang="es-ES" sz="8800" b="1" dirty="0">
                <a:solidFill>
                  <a:schemeClr val="bg2">
                    <a:lumMod val="20000"/>
                    <a:lumOff val="80000"/>
                  </a:schemeClr>
                </a:solidFill>
                <a:effectLst>
                  <a:outerShdw blurRad="38100" dist="38100" dir="2700000" algn="tl">
                    <a:srgbClr val="000000">
                      <a:alpha val="43137"/>
                    </a:srgbClr>
                  </a:outerShdw>
                </a:effectLst>
                <a:latin typeface="+mj-lt"/>
              </a:rPr>
              <a:t>1</a:t>
            </a:r>
          </a:p>
        </p:txBody>
      </p:sp>
      <p:pic>
        <p:nvPicPr>
          <p:cNvPr id="9" name="8 Imagen" descr="CreativeCommons.png">
            <a:hlinkClick r:id="rId3"/>
          </p:cNvPr>
          <p:cNvPicPr>
            <a:picLocks noChangeAspect="1"/>
          </p:cNvPicPr>
          <p:nvPr/>
        </p:nvPicPr>
        <p:blipFill>
          <a:blip r:embed="rId4" cstate="print"/>
          <a:stretch>
            <a:fillRect/>
          </a:stretch>
        </p:blipFill>
        <p:spPr>
          <a:xfrm>
            <a:off x="395536" y="6026710"/>
            <a:ext cx="1343501" cy="470059"/>
          </a:xfrm>
          <a:prstGeom prst="rect">
            <a:avLst/>
          </a:prstGeom>
          <a:effectLst>
            <a:outerShdw blurRad="50800" dist="38100" dir="2700000" algn="tl" rotWithShape="0">
              <a:prstClr val="black">
                <a:alpha val="40000"/>
              </a:prstClr>
            </a:outerShdw>
          </a:effectLst>
        </p:spPr>
      </p:pic>
    </p:spTree>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La memoria</a:t>
            </a: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10</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15" name="14 CuadroTexto"/>
          <p:cNvSpPr txBox="1"/>
          <p:nvPr/>
        </p:nvSpPr>
        <p:spPr>
          <a:xfrm>
            <a:off x="2214546" y="1700808"/>
            <a:ext cx="2428892" cy="4000528"/>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t" anchorCtr="0">
            <a:noAutofit/>
          </a:bodyPr>
          <a:lstStyle/>
          <a:p>
            <a:pPr algn="ctr"/>
            <a:r>
              <a:rPr lang="es-ES" dirty="0">
                <a:effectLst>
                  <a:outerShdw blurRad="38100" dist="38100" dir="2700000" algn="tl">
                    <a:srgbClr val="000000">
                      <a:alpha val="43137"/>
                    </a:srgbClr>
                  </a:outerShdw>
                </a:effectLst>
                <a:latin typeface="+mj-lt"/>
              </a:rPr>
              <a:t>Memoria</a:t>
            </a:r>
          </a:p>
        </p:txBody>
      </p:sp>
      <p:sp>
        <p:nvSpPr>
          <p:cNvPr id="16" name="15 Rectángulo"/>
          <p:cNvSpPr/>
          <p:nvPr/>
        </p:nvSpPr>
        <p:spPr>
          <a:xfrm>
            <a:off x="785786" y="1700808"/>
            <a:ext cx="714380" cy="4000528"/>
          </a:xfrm>
          <a:prstGeom prst="rect">
            <a:avLst/>
          </a:prstGeom>
          <a:solidFill>
            <a:schemeClr val="bg1">
              <a:lumMod val="95000"/>
              <a:lumOff val="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s-ES" dirty="0">
                <a:effectLst>
                  <a:outerShdw blurRad="38100" dist="38100" dir="2700000" algn="tl">
                    <a:srgbClr val="000000">
                      <a:alpha val="43137"/>
                    </a:srgbClr>
                  </a:outerShdw>
                </a:effectLst>
                <a:latin typeface="+mj-lt"/>
              </a:rPr>
              <a:t>Bus </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de datos</a:t>
            </a:r>
          </a:p>
        </p:txBody>
      </p:sp>
      <p:cxnSp>
        <p:nvCxnSpPr>
          <p:cNvPr id="18" name="17 Conector recto de flecha"/>
          <p:cNvCxnSpPr/>
          <p:nvPr/>
        </p:nvCxnSpPr>
        <p:spPr>
          <a:xfrm rot="10800000">
            <a:off x="1500166" y="3701072"/>
            <a:ext cx="714380" cy="1588"/>
          </a:xfrm>
          <a:prstGeom prst="straightConnector1">
            <a:avLst/>
          </a:prstGeom>
          <a:ln w="57150">
            <a:solidFill>
              <a:srgbClr val="FFC000"/>
            </a:solidFill>
            <a:headEnd type="triangle" w="med" len="med"/>
            <a:tailEnd type="triangle" w="med" len="med"/>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aphicFrame>
        <p:nvGraphicFramePr>
          <p:cNvPr id="22" name="21 Tabla"/>
          <p:cNvGraphicFramePr>
            <a:graphicFrameLocks noGrp="1"/>
          </p:cNvGraphicFramePr>
          <p:nvPr/>
        </p:nvGraphicFramePr>
        <p:xfrm>
          <a:off x="2571736" y="2129436"/>
          <a:ext cx="1764000" cy="2743200"/>
        </p:xfrm>
        <a:graphic>
          <a:graphicData uri="http://schemas.openxmlformats.org/drawingml/2006/table">
            <a:tbl>
              <a:tblPr firstRow="1" bandRow="1">
                <a:noFill/>
                <a:tableStyleId>{D113A9D2-9D6B-4929-AA2D-F23B5EE8CBE7}</a:tableStyleId>
              </a:tblPr>
              <a:tblGrid>
                <a:gridCol w="418556">
                  <a:extLst>
                    <a:ext uri="{9D8B030D-6E8A-4147-A177-3AD203B41FA5}">
                      <a16:colId xmlns:a16="http://schemas.microsoft.com/office/drawing/2014/main" val="20000"/>
                    </a:ext>
                  </a:extLst>
                </a:gridCol>
                <a:gridCol w="1345444">
                  <a:extLst>
                    <a:ext uri="{9D8B030D-6E8A-4147-A177-3AD203B41FA5}">
                      <a16:colId xmlns:a16="http://schemas.microsoft.com/office/drawing/2014/main" val="20001"/>
                    </a:ext>
                  </a:extLst>
                </a:gridCol>
              </a:tblGrid>
              <a:tr h="225000">
                <a:tc>
                  <a:txBody>
                    <a:bodyPr/>
                    <a:lstStyle/>
                    <a:p>
                      <a:pPr algn="ctr"/>
                      <a:r>
                        <a:rPr lang="es-ES" sz="1200" b="0" dirty="0">
                          <a:latin typeface="+mj-lt"/>
                        </a:rPr>
                        <a:t>01</a:t>
                      </a:r>
                    </a:p>
                  </a:txBody>
                  <a:tcPr>
                    <a:lnL w="9525" cap="flat" cmpd="sng" algn="ctr">
                      <a:noFill/>
                      <a:prstDash val="solid"/>
                    </a:lnL>
                    <a:lnR w="12700" cap="flat" cmpd="sng" algn="ctr">
                      <a:solidFill>
                        <a:schemeClr val="bg1"/>
                      </a:solidFill>
                      <a:prstDash val="solid"/>
                      <a:round/>
                      <a:headEnd type="none" w="med" len="med"/>
                      <a:tailEnd type="none" w="med" len="med"/>
                    </a:lnR>
                    <a:lnT w="9525" cap="flat" cmpd="sng" algn="ctr">
                      <a:noFill/>
                      <a:prstDash val="solid"/>
                    </a:lnT>
                    <a:lnB w="38100" cap="flat" cmpd="sng" algn="ctr">
                      <a:noFill/>
                      <a:prstDash val="solid"/>
                    </a:lnB>
                    <a:lnTlToBr w="12700" cmpd="sng">
                      <a:noFill/>
                      <a:prstDash val="solid"/>
                    </a:lnTlToBr>
                    <a:lnBlToTr w="12700" cmpd="sng">
                      <a:noFill/>
                      <a:prstDash val="solid"/>
                    </a:lnBlToTr>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225000">
                <a:tc>
                  <a:txBody>
                    <a:bodyPr/>
                    <a:lstStyle/>
                    <a:p>
                      <a:pPr algn="ctr"/>
                      <a:r>
                        <a:rPr lang="es-ES" sz="1200" dirty="0">
                          <a:latin typeface="+mj-lt"/>
                        </a:rPr>
                        <a:t>02</a:t>
                      </a:r>
                    </a:p>
                  </a:txBody>
                  <a:tcPr>
                    <a:lnL w="9525" cap="flat" cmpd="sng" algn="ctr">
                      <a:noFill/>
                      <a:prstDash val="solid"/>
                    </a:lnL>
                    <a:lnR w="12700" cap="flat" cmpd="sng" algn="ctr">
                      <a:solidFill>
                        <a:schemeClr val="bg1"/>
                      </a:solidFill>
                      <a:prstDash val="solid"/>
                      <a:round/>
                      <a:headEnd type="none" w="med" len="med"/>
                      <a:tailEnd type="none" w="med" len="med"/>
                    </a:lnR>
                    <a:lnT w="38100" cap="flat" cmpd="sng" algn="ctr">
                      <a:noFill/>
                      <a:prstDash val="solid"/>
                    </a:lnT>
                    <a:lnB>
                      <a:noFill/>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225000">
                <a:tc>
                  <a:txBody>
                    <a:bodyPr/>
                    <a:lstStyle/>
                    <a:p>
                      <a:pPr algn="ctr"/>
                      <a:r>
                        <a:rPr lang="es-ES" sz="1200" dirty="0">
                          <a:latin typeface="+mj-lt"/>
                        </a:rPr>
                        <a:t>03</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25000">
                <a:tc>
                  <a:txBody>
                    <a:bodyPr/>
                    <a:lstStyle/>
                    <a:p>
                      <a:pPr algn="ctr"/>
                      <a:r>
                        <a:rPr lang="es-ES" sz="1200" dirty="0">
                          <a:latin typeface="+mj-lt"/>
                        </a:rPr>
                        <a:t>04</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25000">
                <a:tc>
                  <a:txBody>
                    <a:bodyPr/>
                    <a:lstStyle/>
                    <a:p>
                      <a:pPr algn="ctr"/>
                      <a:r>
                        <a:rPr lang="es-ES" sz="1200" dirty="0">
                          <a:latin typeface="+mj-lt"/>
                        </a:rPr>
                        <a:t>05</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225000">
                <a:tc>
                  <a:txBody>
                    <a:bodyPr/>
                    <a:lstStyle/>
                    <a:p>
                      <a:pPr algn="ctr"/>
                      <a:r>
                        <a:rPr lang="es-ES" sz="1200" dirty="0">
                          <a:latin typeface="+mj-lt"/>
                        </a:rPr>
                        <a:t>06</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r h="225000">
                <a:tc>
                  <a:txBody>
                    <a:bodyPr/>
                    <a:lstStyle/>
                    <a:p>
                      <a:pPr algn="ctr"/>
                      <a:r>
                        <a:rPr lang="es-ES" sz="1200" dirty="0">
                          <a:latin typeface="+mj-lt"/>
                        </a:rPr>
                        <a:t>07</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6"/>
                  </a:ext>
                </a:extLst>
              </a:tr>
              <a:tr h="225000">
                <a:tc>
                  <a:txBody>
                    <a:bodyPr/>
                    <a:lstStyle/>
                    <a:p>
                      <a:pPr algn="ctr"/>
                      <a:r>
                        <a:rPr lang="es-ES" sz="1200" dirty="0">
                          <a:latin typeface="+mj-lt"/>
                        </a:rPr>
                        <a:t>08</a:t>
                      </a:r>
                    </a:p>
                  </a:txBody>
                  <a:tcPr>
                    <a:lnL w="9525" cap="flat" cmpd="sng" algn="ctr">
                      <a:noFill/>
                      <a:prstDash val="solid"/>
                    </a:lnL>
                    <a:lnR w="12700" cap="flat" cmpd="sng" algn="ctr">
                      <a:solidFill>
                        <a:schemeClr val="bg1"/>
                      </a:solidFill>
                      <a:prstDash val="solid"/>
                      <a:round/>
                      <a:headEnd type="none" w="med" len="med"/>
                      <a:tailEnd type="none" w="med" len="med"/>
                    </a:lnR>
                    <a:lnT>
                      <a:noFill/>
                    </a:lnT>
                    <a:lnB w="9525" cap="flat" cmpd="sng" algn="ctr">
                      <a:noFill/>
                      <a:prstDash val="solid"/>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7"/>
                  </a:ext>
                </a:extLst>
              </a:tr>
              <a:tr h="225000">
                <a:tc>
                  <a:txBody>
                    <a:bodyPr/>
                    <a:lstStyle/>
                    <a:p>
                      <a:pPr algn="ctr"/>
                      <a:endParaRPr lang="es-ES" sz="1200" dirty="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w="9525" cap="flat" cmpd="sng" algn="ctr">
                      <a:noFill/>
                      <a:prstDash val="solid"/>
                    </a:lnB>
                    <a:lnTlToBr w="12700" cmpd="sng">
                      <a:noFill/>
                      <a:prstDash val="solid"/>
                    </a:lnTlToBr>
                    <a:lnBlToTr w="12700" cmpd="sng">
                      <a:noFill/>
                      <a:prstDash val="solid"/>
                    </a:lnBlToTr>
                    <a:noFill/>
                  </a:tcPr>
                </a:tc>
                <a:tc>
                  <a:txBody>
                    <a:bodyPr/>
                    <a:lstStyle/>
                    <a:p>
                      <a:pPr algn="ctr"/>
                      <a:r>
                        <a:rPr lang="es-ES" sz="1200" b="1" dirty="0">
                          <a:latin typeface="+mj-lt"/>
                        </a:rPr>
                        <a:t>. .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5000">
                <a:tc>
                  <a:txBody>
                    <a:bodyPr/>
                    <a:lstStyle/>
                    <a:p>
                      <a:pPr algn="ctr"/>
                      <a:endParaRPr lang="es-ES" sz="1200" dirty="0">
                        <a:latin typeface="+mj-lt"/>
                      </a:endParaRPr>
                    </a:p>
                  </a:txBody>
                  <a:tcPr>
                    <a:lnL w="9525" cap="flat" cmpd="sng" algn="ctr">
                      <a:noFill/>
                      <a:prstDash val="solid"/>
                    </a:lnL>
                    <a:lnR w="12700" cap="flat" cmpd="sng" algn="ctr">
                      <a:solidFill>
                        <a:schemeClr val="bg1"/>
                      </a:solidFill>
                      <a:prstDash val="solid"/>
                      <a:round/>
                      <a:headEnd type="none" w="med" len="med"/>
                      <a:tailEnd type="none" w="med" len="med"/>
                    </a:lnR>
                    <a:lnT>
                      <a:noFill/>
                    </a:lnT>
                    <a:lnB w="9525" cap="flat" cmpd="sng" algn="ctr">
                      <a:noFill/>
                      <a:prstDash val="solid"/>
                    </a:lnB>
                    <a:lnTlToBr w="12700" cmpd="sng">
                      <a:noFill/>
                      <a:prstDash val="solid"/>
                    </a:lnTlToBr>
                    <a:lnBlToTr w="12700" cmpd="sng">
                      <a:noFill/>
                      <a:prstDash val="solid"/>
                    </a:lnBlToTr>
                    <a:noFill/>
                  </a:tcPr>
                </a:tc>
                <a:tc>
                  <a:txBody>
                    <a:bodyPr/>
                    <a:lstStyle/>
                    <a:p>
                      <a:pPr algn="ctr"/>
                      <a:endParaRPr lang="es-ES" sz="1000" dirty="0">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9"/>
                  </a:ext>
                </a:extLst>
              </a:tr>
            </a:tbl>
          </a:graphicData>
        </a:graphic>
      </p:graphicFrame>
      <p:sp>
        <p:nvSpPr>
          <p:cNvPr id="23" name="22 Rectángulo"/>
          <p:cNvSpPr/>
          <p:nvPr/>
        </p:nvSpPr>
        <p:spPr>
          <a:xfrm>
            <a:off x="2990839" y="5201270"/>
            <a:ext cx="1357322" cy="285752"/>
          </a:xfrm>
          <a:prstGeom prst="rect">
            <a:avLst/>
          </a:prstGeom>
          <a:solidFill>
            <a:schemeClr val="accent5">
              <a:lumMod val="50000"/>
            </a:schemeClr>
          </a:soli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effectLst>
                  <a:outerShdw blurRad="38100" dist="38100" dir="2700000" algn="tl">
                    <a:srgbClr val="000000">
                      <a:alpha val="43137"/>
                    </a:srgbClr>
                  </a:outerShdw>
                </a:effectLst>
                <a:latin typeface="+mj-lt"/>
              </a:rPr>
              <a:t>Dirección</a:t>
            </a:r>
          </a:p>
        </p:txBody>
      </p:sp>
      <p:sp>
        <p:nvSpPr>
          <p:cNvPr id="24" name="23 CuadroTexto"/>
          <p:cNvSpPr txBox="1"/>
          <p:nvPr/>
        </p:nvSpPr>
        <p:spPr>
          <a:xfrm>
            <a:off x="5094735" y="1700808"/>
            <a:ext cx="3456395" cy="1169551"/>
          </a:xfrm>
          <a:prstGeom prst="rect">
            <a:avLst/>
          </a:prstGeom>
          <a:noFill/>
        </p:spPr>
        <p:txBody>
          <a:bodyPr wrap="none" rtlCol="0">
            <a:spAutoFit/>
          </a:bodyPr>
          <a:lstStyle/>
          <a:p>
            <a:pPr>
              <a:spcAft>
                <a:spcPts val="600"/>
              </a:spcAft>
            </a:pPr>
            <a:r>
              <a:rPr lang="es-ES" sz="2000" dirty="0">
                <a:effectLst>
                  <a:outerShdw blurRad="38100" dist="38100" dir="2700000" algn="tl">
                    <a:srgbClr val="000000">
                      <a:alpha val="43137"/>
                    </a:srgbClr>
                  </a:outerShdw>
                </a:effectLst>
                <a:latin typeface="Cambria" pitchFamily="18" charset="0"/>
              </a:rPr>
              <a:t>Cada  celda en una dirección</a:t>
            </a:r>
          </a:p>
          <a:p>
            <a:pPr>
              <a:spcAft>
                <a:spcPts val="600"/>
              </a:spcAft>
            </a:pPr>
            <a:r>
              <a:rPr lang="es-ES" sz="2000" dirty="0">
                <a:effectLst>
                  <a:outerShdw blurRad="38100" dist="38100" dir="2700000" algn="tl">
                    <a:srgbClr val="000000">
                      <a:alpha val="43137"/>
                    </a:srgbClr>
                  </a:outerShdw>
                </a:effectLst>
                <a:latin typeface="Cambria" pitchFamily="18" charset="0"/>
              </a:rPr>
              <a:t>Celdas de 8 / 16 / 32 / 64 bits</a:t>
            </a:r>
          </a:p>
          <a:p>
            <a:pPr>
              <a:spcAft>
                <a:spcPts val="1200"/>
              </a:spcAft>
            </a:pPr>
            <a:r>
              <a:rPr lang="es-ES" sz="2000" dirty="0">
                <a:effectLst>
                  <a:outerShdw blurRad="38100" dist="38100" dir="2700000" algn="tl">
                    <a:srgbClr val="000000">
                      <a:alpha val="43137"/>
                    </a:srgbClr>
                  </a:outerShdw>
                </a:effectLst>
                <a:latin typeface="Cambria" pitchFamily="18" charset="0"/>
              </a:rPr>
              <a:t>Información volátil</a:t>
            </a:r>
          </a:p>
        </p:txBody>
      </p:sp>
      <p:grpSp>
        <p:nvGrpSpPr>
          <p:cNvPr id="14" name="13 Grupo"/>
          <p:cNvGrpSpPr/>
          <p:nvPr/>
        </p:nvGrpSpPr>
        <p:grpSpPr>
          <a:xfrm>
            <a:off x="5364088" y="3140968"/>
            <a:ext cx="3041089" cy="2834129"/>
            <a:chOff x="5364088" y="3415723"/>
            <a:chExt cx="3041089" cy="2834129"/>
          </a:xfrm>
        </p:grpSpPr>
        <p:sp>
          <p:nvSpPr>
            <p:cNvPr id="12" name="11 CuadroTexto"/>
            <p:cNvSpPr txBox="1"/>
            <p:nvPr/>
          </p:nvSpPr>
          <p:spPr>
            <a:xfrm>
              <a:off x="5364088" y="3415723"/>
              <a:ext cx="3041089" cy="231523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tIns="72000" bIns="72000" rtlCol="0">
              <a:spAutoFit/>
            </a:bodyPr>
            <a:lstStyle/>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rPr>
                <a:t>1 Bit = 0 / 1</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rPr>
                <a:t>1 Byte = 8 bits </a:t>
              </a:r>
              <a:r>
                <a:rPr lang="es-ES" dirty="0">
                  <a:solidFill>
                    <a:schemeClr val="tx1"/>
                  </a:solidFill>
                  <a:effectLst>
                    <a:outerShdw blurRad="38100" dist="38100" dir="2700000" algn="tl">
                      <a:srgbClr val="000000">
                        <a:alpha val="43137"/>
                      </a:srgbClr>
                    </a:outerShdw>
                  </a:effectLst>
                  <a:latin typeface="Cambria" pitchFamily="18" charset="0"/>
                  <a:sym typeface="Symbol"/>
                </a:rPr>
                <a:t>= 1 carácter</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Kilobyte (KB) = 1024 Bytes</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Megabyte (MB) = 1024 KB</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Gigabyte (GB) = 1024 MB</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Terabyte (TB) = 1024 GB</a:t>
              </a:r>
            </a:p>
            <a:p>
              <a:pPr>
                <a:spcAft>
                  <a:spcPts val="300"/>
                </a:spcAft>
              </a:pPr>
              <a:r>
                <a:rPr lang="es-ES" dirty="0">
                  <a:solidFill>
                    <a:schemeClr val="tx1"/>
                  </a:solidFill>
                  <a:effectLst>
                    <a:outerShdw blurRad="38100" dist="38100" dir="2700000" algn="tl">
                      <a:srgbClr val="000000">
                        <a:alpha val="43137"/>
                      </a:srgbClr>
                    </a:outerShdw>
                  </a:effectLst>
                  <a:latin typeface="Cambria" pitchFamily="18" charset="0"/>
                  <a:sym typeface="Symbol"/>
                </a:rPr>
                <a:t>1 Petabyte (PB) = 1024 TB</a:t>
              </a:r>
              <a:endParaRPr lang="es-ES" dirty="0">
                <a:solidFill>
                  <a:schemeClr val="tx1"/>
                </a:solidFill>
                <a:effectLst>
                  <a:outerShdw blurRad="38100" dist="38100" dir="2700000" algn="tl">
                    <a:srgbClr val="000000">
                      <a:alpha val="43137"/>
                    </a:srgbClr>
                  </a:outerShdw>
                </a:effectLst>
                <a:latin typeface="Cambria" pitchFamily="18" charset="0"/>
              </a:endParaRPr>
            </a:p>
          </p:txBody>
        </p:sp>
        <p:sp>
          <p:nvSpPr>
            <p:cNvPr id="13" name="12 CuadroTexto"/>
            <p:cNvSpPr txBox="1"/>
            <p:nvPr/>
          </p:nvSpPr>
          <p:spPr>
            <a:xfrm>
              <a:off x="5969146" y="5880520"/>
              <a:ext cx="1848584" cy="369332"/>
            </a:xfrm>
            <a:prstGeom prst="rect">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es-ES" dirty="0">
                  <a:effectLst>
                    <a:outerShdw blurRad="38100" dist="38100" dir="2700000" algn="tl">
                      <a:srgbClr val="000000">
                        <a:alpha val="43137"/>
                      </a:srgbClr>
                    </a:outerShdw>
                  </a:effectLst>
                  <a:latin typeface="+mj-lt"/>
                </a:rPr>
                <a:t>2</a:t>
              </a:r>
              <a:r>
                <a:rPr lang="es-ES" baseline="30000" dirty="0">
                  <a:effectLst>
                    <a:outerShdw blurRad="38100" dist="38100" dir="2700000" algn="tl">
                      <a:srgbClr val="000000">
                        <a:alpha val="43137"/>
                      </a:srgbClr>
                    </a:outerShdw>
                  </a:effectLst>
                  <a:latin typeface="+mj-lt"/>
                </a:rPr>
                <a:t>10</a:t>
              </a:r>
              <a:r>
                <a:rPr lang="es-ES" dirty="0">
                  <a:effectLst>
                    <a:outerShdw blurRad="38100" dist="38100" dir="2700000" algn="tl">
                      <a:srgbClr val="000000">
                        <a:alpha val="43137"/>
                      </a:srgbClr>
                    </a:outerShdw>
                  </a:effectLst>
                  <a:latin typeface="+mj-lt"/>
                </a:rPr>
                <a:t> = 1024</a:t>
              </a:r>
              <a:r>
                <a:rPr lang="en-US" dirty="0">
                  <a:solidFill>
                    <a:prstClr val="white"/>
                  </a:solidFill>
                  <a:effectLst>
                    <a:outerShdw blurRad="38100" dist="38100" dir="2700000" algn="tl">
                      <a:srgbClr val="000000">
                        <a:alpha val="43137"/>
                      </a:srgbClr>
                    </a:outerShdw>
                  </a:effectLst>
                  <a:latin typeface="Calibri"/>
                </a:rPr>
                <a:t> </a:t>
              </a:r>
              <a:r>
                <a:rPr lang="en-US" dirty="0">
                  <a:solidFill>
                    <a:prstClr val="white"/>
                  </a:solidFill>
                  <a:effectLst>
                    <a:outerShdw blurRad="38100" dist="38100" dir="2700000" algn="tl">
                      <a:srgbClr val="000000">
                        <a:alpha val="43137"/>
                      </a:srgbClr>
                    </a:outerShdw>
                  </a:effectLst>
                  <a:latin typeface="Calibri"/>
                  <a:sym typeface="Symbol"/>
                </a:rPr>
                <a:t> 1000</a:t>
              </a:r>
              <a:endParaRPr lang="es-ES" dirty="0">
                <a:effectLst>
                  <a:outerShdw blurRad="38100" dist="38100" dir="2700000" algn="tl">
                    <a:srgbClr val="000000">
                      <a:alpha val="43137"/>
                    </a:srgbClr>
                  </a:outerShdw>
                </a:effectLst>
                <a:latin typeface="+mj-lt"/>
              </a:endParaRPr>
            </a:p>
          </p:txBody>
        </p:sp>
      </p:grpSp>
    </p:spTree>
    <p:extLst>
      <p:ext uri="{BB962C8B-B14F-4D97-AF65-F5344CB8AC3E}">
        <p14:creationId xmlns:p14="http://schemas.microsoft.com/office/powerpoint/2010/main" val="2075977884"/>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Algoritmo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normAutofit fontScale="92500"/>
          </a:bodyPr>
          <a:lstStyle/>
          <a:p>
            <a:pPr>
              <a:spcBef>
                <a:spcPts val="0"/>
              </a:spcBef>
              <a:spcAft>
                <a:spcPts val="1200"/>
              </a:spcAft>
            </a:pPr>
            <a:r>
              <a:rPr lang="es-ES" sz="2800" dirty="0">
                <a:solidFill>
                  <a:schemeClr val="bg2">
                    <a:lumMod val="20000"/>
                    <a:lumOff val="80000"/>
                  </a:schemeClr>
                </a:solidFill>
              </a:rPr>
              <a:t>“Es un método para resolver problemas mediante una serie de pasos precisos, definidos y finitos”</a:t>
            </a:r>
          </a:p>
          <a:p>
            <a:pPr>
              <a:spcBef>
                <a:spcPts val="0"/>
              </a:spcBef>
              <a:spcAft>
                <a:spcPts val="1200"/>
              </a:spcAft>
            </a:pPr>
            <a:r>
              <a:rPr lang="es-ES" dirty="0"/>
              <a:t>El término proviene de la traducción al latín de Mohammed </a:t>
            </a:r>
            <a:r>
              <a:rPr lang="es-ES" dirty="0" err="1"/>
              <a:t>AlKhôWarîzmi</a:t>
            </a:r>
            <a:r>
              <a:rPr lang="es-ES" dirty="0"/>
              <a:t>, matemático y </a:t>
            </a:r>
            <a:r>
              <a:rPr lang="es-ES" dirty="0" err="1"/>
              <a:t>astronómo</a:t>
            </a:r>
            <a:r>
              <a:rPr lang="es-ES" dirty="0"/>
              <a:t> árabe del sigo IX. Alcanzó gran reconocimiento por enunciar las reglas paso a paso para operaciones aritméticas básicas (+,-,*,/) para número decimales.</a:t>
            </a: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r>
              <a:rPr lang="es-ES" sz="2800" dirty="0">
                <a:solidFill>
                  <a:schemeClr val="bg2">
                    <a:lumMod val="20000"/>
                    <a:lumOff val="80000"/>
                  </a:schemeClr>
                </a:solidFill>
              </a:rPr>
              <a:t>“Es una secuencia o conjunto ordenado de operaciones o pasos que permite hallar la solución de un problema”</a:t>
            </a:r>
          </a:p>
          <a:p>
            <a:pPr>
              <a:spcBef>
                <a:spcPts val="0"/>
              </a:spcBef>
              <a:spcAft>
                <a:spcPts val="1200"/>
              </a:spcAft>
            </a:pPr>
            <a:r>
              <a:rPr lang="es-ES" dirty="0"/>
              <a:t>(RAE)</a:t>
            </a:r>
            <a:endParaRPr lang="es-ES" sz="2400" dirty="0"/>
          </a:p>
          <a:p>
            <a:pPr lvl="1"/>
            <a:endParaRPr lang="es-ES" sz="2400" dirty="0"/>
          </a:p>
          <a:p>
            <a:pPr lvl="1"/>
            <a:endParaRPr lang="es-ES" dirty="0"/>
          </a:p>
          <a:p>
            <a:endParaRPr lang="es-ES" dirty="0"/>
          </a:p>
        </p:txBody>
      </p:sp>
    </p:spTree>
    <p:extLst>
      <p:ext uri="{BB962C8B-B14F-4D97-AF65-F5344CB8AC3E}">
        <p14:creationId xmlns:p14="http://schemas.microsoft.com/office/powerpoint/2010/main" val="3990023055"/>
      </p:ext>
    </p:extLst>
  </p:cSld>
  <p:clrMapOvr>
    <a:masterClrMapping/>
  </p:clrMapOvr>
  <p:transition spd="med">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Algoritmo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Características de un algoritmo</a:t>
            </a:r>
          </a:p>
          <a:p>
            <a:pPr lvl="1"/>
            <a:r>
              <a:rPr lang="es-ES" sz="2400" b="1" u="sng" dirty="0"/>
              <a:t>Preciso y concreto.</a:t>
            </a:r>
            <a:r>
              <a:rPr lang="es-ES" sz="2400" dirty="0"/>
              <a:t> debe indicar el orden de realización de cada paso</a:t>
            </a:r>
          </a:p>
          <a:p>
            <a:pPr lvl="1"/>
            <a:r>
              <a:rPr lang="es-ES" sz="2400" b="1" u="sng" dirty="0"/>
              <a:t>Definido</a:t>
            </a:r>
            <a:r>
              <a:rPr lang="es-ES" sz="2400" dirty="0"/>
              <a:t>. Si se siguen varias veces da el mismo resultado</a:t>
            </a:r>
          </a:p>
          <a:p>
            <a:pPr lvl="1"/>
            <a:r>
              <a:rPr lang="es-ES" sz="2400" b="1" u="sng" dirty="0"/>
              <a:t>Finito</a:t>
            </a:r>
            <a:r>
              <a:rPr lang="es-ES" sz="2400" dirty="0"/>
              <a:t>. Debe terminar en algún momento, número finito de pasos</a:t>
            </a:r>
          </a:p>
          <a:p>
            <a:pPr lvl="1"/>
            <a:endParaRPr lang="es-ES" dirty="0"/>
          </a:p>
          <a:p>
            <a:endParaRPr lang="es-ES" dirty="0"/>
          </a:p>
        </p:txBody>
      </p:sp>
    </p:spTree>
    <p:extLst>
      <p:ext uri="{BB962C8B-B14F-4D97-AF65-F5344CB8AC3E}">
        <p14:creationId xmlns:p14="http://schemas.microsoft.com/office/powerpoint/2010/main" val="3271629375"/>
      </p:ext>
    </p:extLst>
  </p:cSld>
  <p:clrMapOvr>
    <a:masterClrMapping/>
  </p:clrMapOvr>
  <p:transition spd="med">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Algoritmo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Resolución de problemas</a:t>
            </a:r>
          </a:p>
          <a:p>
            <a:pPr lvl="1"/>
            <a:endParaRPr lang="es-ES" dirty="0"/>
          </a:p>
          <a:p>
            <a:endParaRPr lang="es-ES" dirty="0"/>
          </a:p>
        </p:txBody>
      </p:sp>
      <p:graphicFrame>
        <p:nvGraphicFramePr>
          <p:cNvPr id="5" name="Marcador de contenido 3">
            <a:extLst>
              <a:ext uri="{FF2B5EF4-FFF2-40B4-BE49-F238E27FC236}">
                <a16:creationId xmlns:a16="http://schemas.microsoft.com/office/drawing/2014/main" id="{729EB9F8-7D3D-4B26-B88B-8A0C94F65BB3}"/>
              </a:ext>
            </a:extLst>
          </p:cNvPr>
          <p:cNvGraphicFramePr>
            <a:graphicFrameLocks/>
          </p:cNvGraphicFramePr>
          <p:nvPr>
            <p:extLst>
              <p:ext uri="{D42A27DB-BD31-4B8C-83A1-F6EECF244321}">
                <p14:modId xmlns:p14="http://schemas.microsoft.com/office/powerpoint/2010/main" val="1950520794"/>
              </p:ext>
            </p:extLst>
          </p:nvPr>
        </p:nvGraphicFramePr>
        <p:xfrm>
          <a:off x="644447" y="1700808"/>
          <a:ext cx="7855106" cy="3095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478480"/>
      </p:ext>
    </p:extLst>
  </p:cSld>
  <p:clrMapOvr>
    <a:masterClrMapping/>
  </p:clrMapOvr>
  <p:transition spd="med">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Algoritmo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normAutofit/>
          </a:bodyPr>
          <a:lstStyle/>
          <a:p>
            <a:pPr>
              <a:spcBef>
                <a:spcPts val="0"/>
              </a:spcBef>
              <a:spcAft>
                <a:spcPts val="1200"/>
              </a:spcAft>
            </a:pPr>
            <a:r>
              <a:rPr lang="es-ES" sz="2800" dirty="0">
                <a:solidFill>
                  <a:schemeClr val="bg2">
                    <a:lumMod val="20000"/>
                    <a:lumOff val="80000"/>
                  </a:schemeClr>
                </a:solidFill>
              </a:rPr>
              <a:t>La definición de un algoritmo debe describir tras partes:</a:t>
            </a:r>
          </a:p>
          <a:p>
            <a:pPr lvl="1"/>
            <a:r>
              <a:rPr lang="es-ES" dirty="0"/>
              <a:t>Entrada</a:t>
            </a:r>
          </a:p>
          <a:p>
            <a:pPr lvl="1"/>
            <a:r>
              <a:rPr lang="es-ES" dirty="0"/>
              <a:t>Proceso</a:t>
            </a:r>
          </a:p>
          <a:p>
            <a:pPr lvl="1"/>
            <a:r>
              <a:rPr lang="es-ES" dirty="0"/>
              <a:t>Salida</a:t>
            </a:r>
          </a:p>
          <a:p>
            <a:endParaRPr lang="es-ES" dirty="0"/>
          </a:p>
          <a:p>
            <a:pPr>
              <a:spcBef>
                <a:spcPts val="0"/>
              </a:spcBef>
              <a:spcAft>
                <a:spcPts val="1200"/>
              </a:spcAft>
            </a:pPr>
            <a:r>
              <a:rPr lang="es-ES" sz="2800" dirty="0">
                <a:solidFill>
                  <a:schemeClr val="bg2">
                    <a:lumMod val="20000"/>
                    <a:lumOff val="80000"/>
                  </a:schemeClr>
                </a:solidFill>
              </a:rPr>
              <a:t>En el algoritmo para una receta de cocina</a:t>
            </a:r>
          </a:p>
          <a:p>
            <a:pPr lvl="1"/>
            <a:r>
              <a:rPr lang="es-ES" dirty="0"/>
              <a:t>Entrada. Ingredientes y utensilios</a:t>
            </a:r>
          </a:p>
          <a:p>
            <a:pPr lvl="1"/>
            <a:r>
              <a:rPr lang="es-ES" dirty="0"/>
              <a:t>Proceso. Elaboración de la receta de cocina</a:t>
            </a:r>
          </a:p>
          <a:p>
            <a:pPr lvl="1"/>
            <a:r>
              <a:rPr lang="es-ES" dirty="0"/>
              <a:t>Salida. Terminación del plato</a:t>
            </a:r>
          </a:p>
          <a:p>
            <a:endParaRPr lang="es-ES" dirty="0"/>
          </a:p>
        </p:txBody>
      </p:sp>
    </p:spTree>
    <p:extLst>
      <p:ext uri="{BB962C8B-B14F-4D97-AF65-F5344CB8AC3E}">
        <p14:creationId xmlns:p14="http://schemas.microsoft.com/office/powerpoint/2010/main" val="191741644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104</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286376" y="3044280"/>
            <a:ext cx="6571479"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Herramientas de desarrollo</a:t>
            </a:r>
            <a:endParaRPr lang="es-ES" sz="2400" dirty="0"/>
          </a:p>
        </p:txBody>
      </p:sp>
    </p:spTree>
    <p:extLst>
      <p:ext uri="{BB962C8B-B14F-4D97-AF65-F5344CB8AC3E}">
        <p14:creationId xmlns:p14="http://schemas.microsoft.com/office/powerpoint/2010/main" val="365197041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Herramientas de desarrollo</a:t>
            </a:r>
          </a:p>
        </p:txBody>
      </p:sp>
      <p:sp>
        <p:nvSpPr>
          <p:cNvPr id="3" name="2 Marcador de contenido"/>
          <p:cNvSpPr>
            <a:spLocks noGrp="1"/>
          </p:cNvSpPr>
          <p:nvPr>
            <p:ph idx="1"/>
          </p:nvPr>
        </p:nvSpPr>
        <p:spPr>
          <a:xfrm>
            <a:off x="457200" y="980728"/>
            <a:ext cx="8229600" cy="5110178"/>
          </a:xfrm>
        </p:spPr>
        <p:txBody>
          <a:bodyPr/>
          <a:lstStyle/>
          <a:p>
            <a:pPr>
              <a:spcBef>
                <a:spcPts val="0"/>
              </a:spcBef>
              <a:spcAft>
                <a:spcPts val="1200"/>
              </a:spcAft>
            </a:pPr>
            <a:r>
              <a:rPr lang="es-ES" sz="2800" dirty="0">
                <a:solidFill>
                  <a:schemeClr val="bg2">
                    <a:lumMod val="20000"/>
                    <a:lumOff val="80000"/>
                  </a:schemeClr>
                </a:solidFill>
              </a:rPr>
              <a:t>Editor</a:t>
            </a:r>
          </a:p>
          <a:p>
            <a:pPr marL="714375" lvl="1" indent="-352425"/>
            <a:r>
              <a:rPr lang="es-ES" dirty="0"/>
              <a:t>Bloc de notas, </a:t>
            </a:r>
            <a:r>
              <a:rPr lang="es-ES" dirty="0" err="1"/>
              <a:t>Wordpad</a:t>
            </a:r>
            <a:r>
              <a:rPr lang="es-ES" dirty="0"/>
              <a:t>, Word, </a:t>
            </a:r>
            <a:r>
              <a:rPr lang="es-ES" dirty="0" err="1"/>
              <a:t>Writer</a:t>
            </a:r>
            <a:r>
              <a:rPr lang="es-ES" dirty="0"/>
              <a:t>, </a:t>
            </a:r>
            <a:r>
              <a:rPr lang="es-ES" dirty="0" err="1"/>
              <a:t>Gedit</a:t>
            </a:r>
            <a:r>
              <a:rPr lang="es-ES" dirty="0"/>
              <a:t>, </a:t>
            </a:r>
            <a:r>
              <a:rPr lang="es-ES" dirty="0" err="1"/>
              <a:t>Kwrite</a:t>
            </a:r>
            <a:r>
              <a:rPr lang="es-ES" dirty="0"/>
              <a:t>, …</a:t>
            </a:r>
            <a:br>
              <a:rPr lang="es-ES" dirty="0"/>
            </a:br>
            <a:r>
              <a:rPr lang="es-ES" dirty="0"/>
              <a:t>(texto simple, sin formatos)</a:t>
            </a:r>
          </a:p>
          <a:p>
            <a:pPr marL="714375" lvl="1" indent="-352425"/>
            <a:r>
              <a:rPr lang="es-ES" dirty="0"/>
              <a:t>Editores específicos: coloreado sintáctico</a:t>
            </a:r>
          </a:p>
          <a:p>
            <a:pPr marL="714375" lvl="1" indent="-352425"/>
            <a:r>
              <a:rPr lang="es-ES" dirty="0"/>
              <a:t>Recomendación: </a:t>
            </a:r>
            <a:r>
              <a:rPr lang="es-ES" dirty="0">
                <a:solidFill>
                  <a:srgbClr val="FFC000"/>
                </a:solidFill>
              </a:rPr>
              <a:t>Notepad++</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105</a:t>
            </a:fld>
            <a:endParaRPr lang="en-US" dirty="0"/>
          </a:p>
        </p:txBody>
      </p:sp>
      <p:sp>
        <p:nvSpPr>
          <p:cNvPr id="7" name="6 CuadroTexto"/>
          <p:cNvSpPr txBox="1"/>
          <p:nvPr/>
        </p:nvSpPr>
        <p:spPr>
          <a:xfrm>
            <a:off x="5796136" y="3929066"/>
            <a:ext cx="3032753" cy="1323439"/>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marL="0" lvl="2" algn="ctr"/>
            <a:r>
              <a:rPr lang="es-ES" sz="2000" dirty="0">
                <a:solidFill>
                  <a:schemeClr val="tx1"/>
                </a:solidFill>
                <a:effectLst>
                  <a:outerShdw blurRad="38100" dist="38100" dir="2700000" algn="tl">
                    <a:srgbClr val="000000">
                      <a:alpha val="43137"/>
                    </a:srgbClr>
                  </a:outerShdw>
                </a:effectLst>
                <a:latin typeface="Cambria" pitchFamily="18" charset="0"/>
              </a:rPr>
              <a:t>Instalación y uso:</a:t>
            </a:r>
            <a:br>
              <a:rPr lang="es-ES" sz="2000" dirty="0">
                <a:solidFill>
                  <a:schemeClr val="tx1"/>
                </a:solidFill>
                <a:effectLst>
                  <a:outerShdw blurRad="38100" dist="38100" dir="2700000" algn="tl">
                    <a:srgbClr val="000000">
                      <a:alpha val="43137"/>
                    </a:srgbClr>
                  </a:outerShdw>
                </a:effectLst>
                <a:latin typeface="Cambria" pitchFamily="18" charset="0"/>
              </a:rPr>
            </a:br>
            <a:r>
              <a:rPr lang="es-ES" sz="2000" dirty="0">
                <a:solidFill>
                  <a:schemeClr val="tx1"/>
                </a:solidFill>
                <a:effectLst>
                  <a:outerShdw blurRad="38100" dist="38100" dir="2700000" algn="tl">
                    <a:srgbClr val="000000">
                      <a:alpha val="43137"/>
                    </a:srgbClr>
                  </a:outerShdw>
                </a:effectLst>
                <a:latin typeface="Cambria" pitchFamily="18" charset="0"/>
              </a:rPr>
              <a:t>Sección</a:t>
            </a:r>
            <a:br>
              <a:rPr lang="es-ES" sz="2000" dirty="0">
                <a:solidFill>
                  <a:schemeClr val="tx1"/>
                </a:solidFill>
                <a:effectLst>
                  <a:outerShdw blurRad="38100" dist="38100" dir="2700000" algn="tl">
                    <a:srgbClr val="000000">
                      <a:alpha val="43137"/>
                    </a:srgbClr>
                  </a:outerShdw>
                </a:effectLst>
              </a:rPr>
            </a:br>
            <a:r>
              <a:rPr lang="es-ES" sz="2000" dirty="0">
                <a:solidFill>
                  <a:schemeClr val="tx1"/>
                </a:solidFill>
                <a:effectLst>
                  <a:outerShdw blurRad="38100" dist="38100" dir="2700000" algn="tl">
                    <a:srgbClr val="000000">
                      <a:alpha val="43137"/>
                    </a:srgbClr>
                  </a:outerShdw>
                </a:effectLst>
                <a:latin typeface="+mj-lt"/>
              </a:rPr>
              <a:t>Herramientas de desarrollo</a:t>
            </a:r>
            <a:br>
              <a:rPr lang="es-ES" sz="2000" dirty="0">
                <a:solidFill>
                  <a:schemeClr val="tx1"/>
                </a:solidFill>
                <a:effectLst>
                  <a:outerShdw blurRad="38100" dist="38100" dir="2700000" algn="tl">
                    <a:srgbClr val="000000">
                      <a:alpha val="43137"/>
                    </a:srgbClr>
                  </a:outerShdw>
                </a:effectLst>
              </a:rPr>
            </a:br>
            <a:r>
              <a:rPr lang="es-ES" sz="2000" dirty="0">
                <a:solidFill>
                  <a:schemeClr val="tx1"/>
                </a:solidFill>
                <a:effectLst>
                  <a:outerShdw blurRad="38100" dist="38100" dir="2700000" algn="tl">
                    <a:srgbClr val="000000">
                      <a:alpha val="43137"/>
                    </a:srgbClr>
                  </a:outerShdw>
                </a:effectLst>
                <a:latin typeface="Cambria" pitchFamily="18" charset="0"/>
              </a:rPr>
              <a:t>en el Campus Virtual</a:t>
            </a:r>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pic>
        <p:nvPicPr>
          <p:cNvPr id="3074" name="Picture 2"/>
          <p:cNvPicPr>
            <a:picLocks noChangeAspect="1" noChangeArrowheads="1"/>
          </p:cNvPicPr>
          <p:nvPr/>
        </p:nvPicPr>
        <p:blipFill>
          <a:blip r:embed="rId2" cstate="print"/>
          <a:srcRect/>
          <a:stretch>
            <a:fillRect/>
          </a:stretch>
        </p:blipFill>
        <p:spPr bwMode="auto">
          <a:xfrm>
            <a:off x="745181" y="3429000"/>
            <a:ext cx="4978947" cy="2664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809446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1000"/>
                                        <p:tgtEl>
                                          <p:spTgt spid="3">
                                            <p:txEl>
                                              <p:pRg st="3" end="3"/>
                                            </p:txEl>
                                          </p:spTgt>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wipe(up)">
                                      <p:cBhvr>
                                        <p:cTn id="21" dur="1000"/>
                                        <p:tgtEl>
                                          <p:spTgt spid="30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Más herramientas de desarrollo</a:t>
            </a:r>
          </a:p>
        </p:txBody>
      </p:sp>
      <p:sp>
        <p:nvSpPr>
          <p:cNvPr id="3" name="2 Marcador de contenido"/>
          <p:cNvSpPr>
            <a:spLocks noGrp="1"/>
          </p:cNvSpPr>
          <p:nvPr>
            <p:ph idx="1"/>
          </p:nvPr>
        </p:nvSpPr>
        <p:spPr>
          <a:xfrm>
            <a:off x="457200" y="980728"/>
            <a:ext cx="8229600" cy="5110178"/>
          </a:xfrm>
        </p:spPr>
        <p:txBody>
          <a:bodyPr/>
          <a:lstStyle/>
          <a:p>
            <a:pPr>
              <a:spcBef>
                <a:spcPts val="0"/>
              </a:spcBef>
              <a:spcAft>
                <a:spcPts val="1200"/>
              </a:spcAft>
            </a:pPr>
            <a:r>
              <a:rPr lang="es-ES" sz="2800" dirty="0">
                <a:solidFill>
                  <a:schemeClr val="bg2">
                    <a:lumMod val="20000"/>
                    <a:lumOff val="80000"/>
                  </a:schemeClr>
                </a:solidFill>
              </a:rPr>
              <a:t>Entornos de desarrollo</a:t>
            </a:r>
          </a:p>
          <a:p>
            <a:pPr marL="714375" lvl="1" indent="-352425"/>
            <a:r>
              <a:rPr lang="es-ES" dirty="0"/>
              <a:t>Para editar, compilar y probar el código del programa</a:t>
            </a:r>
          </a:p>
          <a:p>
            <a:pPr marL="714375" lvl="1" indent="-352425"/>
            <a:r>
              <a:rPr lang="es-ES" dirty="0"/>
              <a:t>Múltiples opciones: </a:t>
            </a:r>
          </a:p>
          <a:p>
            <a:pPr marL="1076325" lvl="2" indent="-361950">
              <a:buClr>
                <a:srgbClr val="FFC000"/>
              </a:buClr>
              <a:buSzPct val="80000"/>
            </a:pPr>
            <a:r>
              <a:rPr lang="es-ES" sz="2200" dirty="0"/>
              <a:t>Windows: MS Visual Studio / Eclipse</a:t>
            </a:r>
          </a:p>
          <a:p>
            <a:pPr marL="1076325" lvl="2" indent="-361950">
              <a:buClr>
                <a:srgbClr val="FFC000"/>
              </a:buClr>
              <a:buSzPct val="80000"/>
            </a:pPr>
            <a:r>
              <a:rPr lang="es-ES" sz="2200" dirty="0"/>
              <a:t>Linux: </a:t>
            </a:r>
            <a:r>
              <a:rPr lang="es-ES" sz="2200" dirty="0" err="1"/>
              <a:t>Netbeans</a:t>
            </a:r>
            <a:r>
              <a:rPr lang="es-ES" sz="2200" dirty="0"/>
              <a:t> o Eclipse</a:t>
            </a:r>
          </a:p>
          <a:p>
            <a:pPr marL="1076325" lvl="2" indent="-361950">
              <a:buClr>
                <a:srgbClr val="FFC000"/>
              </a:buClr>
              <a:buSzPct val="80000"/>
            </a:pPr>
            <a:r>
              <a:rPr lang="es-ES" sz="2200" dirty="0"/>
              <a:t>Multiplataformas: Visual Studio </a:t>
            </a:r>
            <a:r>
              <a:rPr lang="es-ES" sz="2200" dirty="0" err="1"/>
              <a:t>Code</a:t>
            </a:r>
            <a:endParaRPr lang="es-ES" sz="2200" dirty="0"/>
          </a:p>
          <a:p>
            <a:pPr lvl="1">
              <a:buNone/>
            </a:pPr>
            <a:endParaRPr lang="es-ES" dirty="0"/>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106</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pic>
        <p:nvPicPr>
          <p:cNvPr id="7" name="6 Imagen" descr="vs07.jpg"/>
          <p:cNvPicPr>
            <a:picLocks noChangeAspect="1"/>
          </p:cNvPicPr>
          <p:nvPr/>
        </p:nvPicPr>
        <p:blipFill>
          <a:blip r:embed="rId2" cstate="print"/>
          <a:stretch>
            <a:fillRect/>
          </a:stretch>
        </p:blipFill>
        <p:spPr>
          <a:xfrm>
            <a:off x="3713032" y="3719177"/>
            <a:ext cx="4116512" cy="28197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66456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1000"/>
                                        <p:tgtEl>
                                          <p:spTgt spid="3">
                                            <p:txEl>
                                              <p:pRg st="2" end="2"/>
                                            </p:txEl>
                                          </p:spTgt>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1000"/>
                                        <p:tgtEl>
                                          <p:spTgt spid="3">
                                            <p:txEl>
                                              <p:pRg st="3" end="3"/>
                                            </p:txEl>
                                          </p:spTgt>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up)">
                                      <p:cBhvr>
                                        <p:cTn id="20" dur="1000"/>
                                        <p:tgtEl>
                                          <p:spTgt spid="3">
                                            <p:txEl>
                                              <p:pRg st="4" end="4"/>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up)">
                                      <p:cBhvr>
                                        <p:cTn id="23" dur="1000"/>
                                        <p:tgtEl>
                                          <p:spTgt spid="3">
                                            <p:txEl>
                                              <p:pRg st="5" end="5"/>
                                            </p:txEl>
                                          </p:spTgt>
                                        </p:tgtEl>
                                      </p:cBhvr>
                                    </p:animEffect>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7E3646-49F5-4B2D-9A81-2E1D35FAACEC}"/>
              </a:ext>
            </a:extLst>
          </p:cNvPr>
          <p:cNvSpPr>
            <a:spLocks noGrp="1"/>
          </p:cNvSpPr>
          <p:nvPr>
            <p:ph type="title"/>
          </p:nvPr>
        </p:nvSpPr>
        <p:spPr/>
        <p:txBody>
          <a:bodyPr/>
          <a:lstStyle/>
          <a:p>
            <a:r>
              <a:rPr lang="es-ES" dirty="0"/>
              <a:t>Herramientas de Desarrollo</a:t>
            </a:r>
          </a:p>
        </p:txBody>
      </p:sp>
    </p:spTree>
    <p:extLst>
      <p:ext uri="{BB962C8B-B14F-4D97-AF65-F5344CB8AC3E}">
        <p14:creationId xmlns:p14="http://schemas.microsoft.com/office/powerpoint/2010/main" val="786394335"/>
      </p:ext>
    </p:extLst>
  </p:cSld>
  <p:clrMapOvr>
    <a:masterClrMapping/>
  </p:clrMapOvr>
  <p:transition spd="med">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90736"/>
            <a:ext cx="8229600" cy="500066"/>
          </a:xfrm>
        </p:spPr>
        <p:txBody>
          <a:bodyPr/>
          <a:lstStyle/>
          <a:p>
            <a:r>
              <a:rPr lang="es-ES" dirty="0"/>
              <a:t>Acerca de </a:t>
            </a:r>
            <a:r>
              <a:rPr lang="es-ES" i="1" dirty="0" err="1"/>
              <a:t>Creative</a:t>
            </a:r>
            <a:r>
              <a:rPr lang="es-ES" i="1" dirty="0"/>
              <a:t> </a:t>
            </a:r>
            <a:r>
              <a:rPr lang="es-ES" i="1" dirty="0" err="1"/>
              <a:t>Commons</a:t>
            </a:r>
            <a:endParaRPr lang="es-ES" dirty="0"/>
          </a:p>
        </p:txBody>
      </p:sp>
      <p:sp>
        <p:nvSpPr>
          <p:cNvPr id="3" name="2 Marcador de contenido"/>
          <p:cNvSpPr>
            <a:spLocks noGrp="1"/>
          </p:cNvSpPr>
          <p:nvPr>
            <p:ph idx="1"/>
          </p:nvPr>
        </p:nvSpPr>
        <p:spPr>
          <a:xfrm>
            <a:off x="457200" y="1052736"/>
            <a:ext cx="8229600" cy="5128988"/>
          </a:xfrm>
        </p:spPr>
        <p:txBody>
          <a:bodyPr>
            <a:normAutofit/>
          </a:bodyPr>
          <a:lstStyle/>
          <a:p>
            <a:pPr>
              <a:spcBef>
                <a:spcPts val="0"/>
              </a:spcBef>
              <a:spcAft>
                <a:spcPts val="600"/>
              </a:spcAft>
            </a:pPr>
            <a:r>
              <a:rPr lang="es-ES" dirty="0"/>
              <a:t>Licencia CC (</a:t>
            </a:r>
            <a:r>
              <a:rPr lang="es-ES" dirty="0" err="1">
                <a:hlinkClick r:id="rId2"/>
              </a:rPr>
              <a:t>Creative</a:t>
            </a:r>
            <a:r>
              <a:rPr lang="es-ES" dirty="0">
                <a:hlinkClick r:id="rId2"/>
              </a:rPr>
              <a:t> </a:t>
            </a:r>
            <a:r>
              <a:rPr lang="es-ES" dirty="0" err="1">
                <a:hlinkClick r:id="rId2"/>
              </a:rPr>
              <a:t>Commons</a:t>
            </a:r>
            <a:r>
              <a:rPr lang="es-ES" dirty="0"/>
              <a:t>)</a:t>
            </a:r>
            <a:endParaRPr lang="es-ES" i="0" dirty="0"/>
          </a:p>
          <a:p>
            <a:pPr marL="361950" lvl="1" indent="0">
              <a:spcBef>
                <a:spcPts val="0"/>
              </a:spcBef>
              <a:spcAft>
                <a:spcPts val="600"/>
              </a:spcAft>
              <a:buNone/>
            </a:pPr>
            <a:r>
              <a:rPr lang="es-ES" sz="2000" dirty="0"/>
              <a:t>Este tipo de licencias ofrecen algunos derechos a terceras personas bajo ciertas condiciones.</a:t>
            </a:r>
          </a:p>
          <a:p>
            <a:pPr marL="361950" lvl="1" indent="0">
              <a:spcBef>
                <a:spcPts val="0"/>
              </a:spcBef>
              <a:spcAft>
                <a:spcPts val="600"/>
              </a:spcAft>
              <a:buNone/>
            </a:pPr>
            <a:r>
              <a:rPr lang="es-ES" sz="2000" dirty="0"/>
              <a:t>Este documento tiene establecidas las siguientes:</a:t>
            </a:r>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endParaRPr lang="es-ES" sz="2000" dirty="0"/>
          </a:p>
          <a:p>
            <a:pPr marL="361950" lvl="1" indent="0">
              <a:spcBef>
                <a:spcPts val="0"/>
              </a:spcBef>
              <a:spcAft>
                <a:spcPts val="600"/>
              </a:spcAft>
              <a:buNone/>
            </a:pPr>
            <a:r>
              <a:rPr lang="es-ES" sz="2000" dirty="0"/>
              <a:t>Pulsa en la imagen de arriba a la derecha para saber más.</a:t>
            </a:r>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108</a:t>
            </a:fld>
            <a:endParaRPr lang="en-US" dirty="0"/>
          </a:p>
        </p:txBody>
      </p:sp>
      <p:sp>
        <p:nvSpPr>
          <p:cNvPr id="45064" name="Rectangle 8"/>
          <p:cNvSpPr>
            <a:spLocks noChangeArrowheads="1"/>
          </p:cNvSpPr>
          <p:nvPr/>
        </p:nvSpPr>
        <p:spPr bwMode="auto">
          <a:xfrm>
            <a:off x="1547664" y="2757115"/>
            <a:ext cx="6543458" cy="2616101"/>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ts val="1200"/>
              </a:spcAft>
              <a:buClrTx/>
              <a:buSzTx/>
              <a:buFontTx/>
              <a:buNone/>
              <a:tabLst/>
            </a:pPr>
            <a:r>
              <a:rPr kumimoji="0" lang="es-ES" i="0" u="none" strike="noStrike" cap="none" normalizeH="0" baseline="0" dirty="0">
                <a:ln>
                  <a:noFill/>
                </a:ln>
                <a:solidFill>
                  <a:schemeClr val="tx1"/>
                </a:solidFill>
                <a:effectLst/>
                <a:latin typeface="Cambria" pitchFamily="18" charset="0"/>
              </a:rPr>
              <a:t>Reconocimiento (</a:t>
            </a:r>
            <a:r>
              <a:rPr kumimoji="0" lang="es-ES" i="1" u="none" strike="noStrike" cap="none" normalizeH="0" baseline="0" dirty="0" err="1">
                <a:ln>
                  <a:noFill/>
                </a:ln>
                <a:solidFill>
                  <a:schemeClr val="tx1"/>
                </a:solidFill>
                <a:effectLst/>
                <a:latin typeface="Cambria" pitchFamily="18" charset="0"/>
              </a:rPr>
              <a:t>Attribution</a:t>
            </a:r>
            <a:r>
              <a:rPr kumimoji="0" lang="es-ES" i="0" u="none" strike="noStrike" cap="none" normalizeH="0" baseline="0" dirty="0">
                <a:ln>
                  <a:noFill/>
                </a:ln>
                <a:solidFill>
                  <a:schemeClr val="tx1"/>
                </a:solidFill>
                <a:effectLst/>
                <a:latin typeface="Cambria" pitchFamily="18" charset="0"/>
              </a:rPr>
              <a:t>): </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En cualquier explotación de la obra autorizada por la licencia</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hará falta reconocer la autoría. </a:t>
            </a:r>
          </a:p>
          <a:p>
            <a:pPr marL="0" marR="0" lvl="0" indent="0" defTabSz="914400" rtl="0" eaLnBrk="0" fontAlgn="base" latinLnBrk="0" hangingPunct="0">
              <a:lnSpc>
                <a:spcPct val="100000"/>
              </a:lnSpc>
              <a:spcBef>
                <a:spcPct val="0"/>
              </a:spcBef>
              <a:spcAft>
                <a:spcPts val="1200"/>
              </a:spcAft>
              <a:buClrTx/>
              <a:buSzTx/>
              <a:buFontTx/>
              <a:buNone/>
              <a:tabLst/>
            </a:pPr>
            <a:r>
              <a:rPr kumimoji="0" lang="es-ES" i="0" u="none" strike="noStrike" cap="none" normalizeH="0" baseline="0" dirty="0">
                <a:ln>
                  <a:noFill/>
                </a:ln>
                <a:solidFill>
                  <a:schemeClr val="tx1"/>
                </a:solidFill>
                <a:effectLst/>
                <a:latin typeface="Cambria" pitchFamily="18" charset="0"/>
              </a:rPr>
              <a:t>No comercial (</a:t>
            </a:r>
            <a:r>
              <a:rPr kumimoji="0" lang="es-ES" i="1" u="none" strike="noStrike" cap="none" normalizeH="0" baseline="0" dirty="0">
                <a:ln>
                  <a:noFill/>
                </a:ln>
                <a:solidFill>
                  <a:schemeClr val="tx1"/>
                </a:solidFill>
                <a:effectLst/>
                <a:latin typeface="Cambria" pitchFamily="18" charset="0"/>
              </a:rPr>
              <a:t>Non </a:t>
            </a:r>
            <a:r>
              <a:rPr kumimoji="0" lang="es-ES" i="1" u="none" strike="noStrike" cap="none" normalizeH="0" baseline="0" dirty="0" err="1">
                <a:ln>
                  <a:noFill/>
                </a:ln>
                <a:solidFill>
                  <a:schemeClr val="tx1"/>
                </a:solidFill>
                <a:effectLst/>
                <a:latin typeface="Cambria" pitchFamily="18" charset="0"/>
              </a:rPr>
              <a:t>commercial</a:t>
            </a:r>
            <a:r>
              <a:rPr kumimoji="0" lang="es-ES" i="0" u="none" strike="noStrike" cap="none" normalizeH="0" baseline="0" dirty="0">
                <a:ln>
                  <a:noFill/>
                </a:ln>
                <a:solidFill>
                  <a:schemeClr val="tx1"/>
                </a:solidFill>
                <a:effectLst/>
                <a:latin typeface="Cambria" pitchFamily="18" charset="0"/>
              </a:rPr>
              <a:t>): </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La explotación de la obra queda limitada a usos no comerciales.</a:t>
            </a:r>
          </a:p>
          <a:p>
            <a:pPr marL="0" marR="0" lvl="0" indent="0" defTabSz="914400" rtl="0" eaLnBrk="0" fontAlgn="base" latinLnBrk="0" hangingPunct="0">
              <a:lnSpc>
                <a:spcPct val="100000"/>
              </a:lnSpc>
              <a:spcBef>
                <a:spcPct val="0"/>
              </a:spcBef>
              <a:spcAft>
                <a:spcPts val="600"/>
              </a:spcAft>
              <a:buClrTx/>
              <a:buSzTx/>
              <a:buFontTx/>
              <a:buNone/>
              <a:tabLst/>
            </a:pPr>
            <a:r>
              <a:rPr kumimoji="0" lang="es-ES" i="0" u="none" strike="noStrike" cap="none" normalizeH="0" baseline="0" dirty="0">
                <a:ln>
                  <a:noFill/>
                </a:ln>
                <a:solidFill>
                  <a:schemeClr val="tx1"/>
                </a:solidFill>
                <a:effectLst/>
                <a:latin typeface="Cambria" pitchFamily="18" charset="0"/>
              </a:rPr>
              <a:t>Compartir igual (</a:t>
            </a:r>
            <a:r>
              <a:rPr kumimoji="0" lang="es-ES" i="1" u="none" strike="noStrike" cap="none" normalizeH="0" baseline="0" dirty="0">
                <a:ln>
                  <a:noFill/>
                </a:ln>
                <a:solidFill>
                  <a:schemeClr val="tx1"/>
                </a:solidFill>
                <a:effectLst/>
                <a:latin typeface="Cambria" pitchFamily="18" charset="0"/>
              </a:rPr>
              <a:t>Share </a:t>
            </a:r>
            <a:r>
              <a:rPr kumimoji="0" lang="es-ES" i="1" u="none" strike="noStrike" cap="none" normalizeH="0" baseline="0" dirty="0" err="1">
                <a:ln>
                  <a:noFill/>
                </a:ln>
                <a:solidFill>
                  <a:schemeClr val="tx1"/>
                </a:solidFill>
                <a:effectLst/>
                <a:latin typeface="Cambria" pitchFamily="18" charset="0"/>
              </a:rPr>
              <a:t>alike</a:t>
            </a:r>
            <a:r>
              <a:rPr kumimoji="0" lang="es-ES" i="0" u="none" strike="noStrike" cap="none" normalizeH="0" baseline="0" dirty="0">
                <a:ln>
                  <a:noFill/>
                </a:ln>
                <a:solidFill>
                  <a:schemeClr val="tx1"/>
                </a:solidFill>
                <a:effectLst/>
                <a:latin typeface="Cambria" pitchFamily="18" charset="0"/>
              </a:rPr>
              <a:t>):</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La explotación autorizada incluye la creación de obras derivadas </a:t>
            </a:r>
            <a:br>
              <a:rPr kumimoji="0" lang="es-ES" i="0" u="none" strike="noStrike" cap="none" normalizeH="0" baseline="0" dirty="0">
                <a:ln>
                  <a:noFill/>
                </a:ln>
                <a:solidFill>
                  <a:schemeClr val="tx1"/>
                </a:solidFill>
                <a:effectLst/>
                <a:latin typeface="Cambria" pitchFamily="18" charset="0"/>
              </a:rPr>
            </a:br>
            <a:r>
              <a:rPr kumimoji="0" lang="es-ES" i="0" u="none" strike="noStrike" cap="none" normalizeH="0" baseline="0" dirty="0">
                <a:ln>
                  <a:noFill/>
                </a:ln>
                <a:solidFill>
                  <a:schemeClr val="tx1"/>
                </a:solidFill>
                <a:effectLst/>
                <a:latin typeface="Cambria" pitchFamily="18" charset="0"/>
              </a:rPr>
              <a:t>siempre que mantengan la misma licencia al ser divulgadas.</a:t>
            </a:r>
          </a:p>
        </p:txBody>
      </p:sp>
      <p:pic>
        <p:nvPicPr>
          <p:cNvPr id="45065" name="Picture 9" descr="attribution"/>
          <p:cNvPicPr>
            <a:picLocks noChangeAspect="1" noChangeArrowheads="1"/>
          </p:cNvPicPr>
          <p:nvPr/>
        </p:nvPicPr>
        <p:blipFill>
          <a:blip r:embed="rId3" cstate="print">
            <a:lum bright="70000" contrast="-70000"/>
          </a:blip>
          <a:srcRect/>
          <a:stretch>
            <a:fillRect/>
          </a:stretch>
        </p:blipFill>
        <p:spPr bwMode="auto">
          <a:xfrm>
            <a:off x="1138089" y="2757115"/>
            <a:ext cx="409575" cy="409575"/>
          </a:xfrm>
          <a:prstGeom prst="rect">
            <a:avLst/>
          </a:prstGeom>
          <a:noFill/>
        </p:spPr>
      </p:pic>
      <p:pic>
        <p:nvPicPr>
          <p:cNvPr id="45066" name="Picture 10" descr="non commercial"/>
          <p:cNvPicPr>
            <a:picLocks noChangeAspect="1" noChangeArrowheads="1"/>
          </p:cNvPicPr>
          <p:nvPr/>
        </p:nvPicPr>
        <p:blipFill>
          <a:blip r:embed="rId4" cstate="print">
            <a:lum bright="70000" contrast="-70000"/>
          </a:blip>
          <a:srcRect/>
          <a:stretch>
            <a:fillRect/>
          </a:stretch>
        </p:blipFill>
        <p:spPr bwMode="auto">
          <a:xfrm>
            <a:off x="1138089" y="3746155"/>
            <a:ext cx="409575" cy="409575"/>
          </a:xfrm>
          <a:prstGeom prst="rect">
            <a:avLst/>
          </a:prstGeom>
          <a:noFill/>
        </p:spPr>
      </p:pic>
      <p:pic>
        <p:nvPicPr>
          <p:cNvPr id="45068" name="Picture 12" descr="share alike"/>
          <p:cNvPicPr>
            <a:picLocks noChangeAspect="1" noChangeArrowheads="1"/>
          </p:cNvPicPr>
          <p:nvPr/>
        </p:nvPicPr>
        <p:blipFill>
          <a:blip r:embed="rId5" cstate="print">
            <a:lum bright="70000" contrast="-70000"/>
          </a:blip>
          <a:srcRect/>
          <a:stretch>
            <a:fillRect/>
          </a:stretch>
        </p:blipFill>
        <p:spPr bwMode="auto">
          <a:xfrm>
            <a:off x="1138089" y="4416700"/>
            <a:ext cx="409575" cy="409575"/>
          </a:xfrm>
          <a:prstGeom prst="rect">
            <a:avLst/>
          </a:prstGeom>
          <a:noFill/>
        </p:spPr>
      </p:pic>
      <p:pic>
        <p:nvPicPr>
          <p:cNvPr id="18" name="17 Imagen" descr="CreativeCommons.png">
            <a:hlinkClick r:id="rId6"/>
          </p:cNvPr>
          <p:cNvPicPr>
            <a:picLocks noChangeAspect="1"/>
          </p:cNvPicPr>
          <p:nvPr/>
        </p:nvPicPr>
        <p:blipFill>
          <a:blip r:embed="rId7" cstate="print"/>
          <a:stretch>
            <a:fillRect/>
          </a:stretch>
        </p:blipFill>
        <p:spPr>
          <a:xfrm>
            <a:off x="6929454" y="381223"/>
            <a:ext cx="1919288" cy="671513"/>
          </a:xfrm>
          <a:prstGeom prst="rect">
            <a:avLst/>
          </a:prstGeom>
        </p:spPr>
      </p:pic>
    </p:spTree>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B21AA-A1F6-4F45-A663-76ACED5D3A71}"/>
              </a:ext>
            </a:extLst>
          </p:cNvPr>
          <p:cNvSpPr>
            <a:spLocks noGrp="1"/>
          </p:cNvSpPr>
          <p:nvPr>
            <p:ph type="title"/>
          </p:nvPr>
        </p:nvSpPr>
        <p:spPr/>
        <p:txBody>
          <a:bodyPr/>
          <a:lstStyle/>
          <a:p>
            <a:r>
              <a:rPr lang="es-ES" dirty="0"/>
              <a:t>Computadoras</a:t>
            </a:r>
          </a:p>
        </p:txBody>
      </p:sp>
      <p:sp>
        <p:nvSpPr>
          <p:cNvPr id="3" name="Marcador de contenido 2">
            <a:extLst>
              <a:ext uri="{FF2B5EF4-FFF2-40B4-BE49-F238E27FC236}">
                <a16:creationId xmlns:a16="http://schemas.microsoft.com/office/drawing/2014/main" id="{1045CB87-9BA5-4DDB-A052-FA9A77D73D2F}"/>
              </a:ext>
            </a:extLst>
          </p:cNvPr>
          <p:cNvSpPr>
            <a:spLocks noGrp="1"/>
          </p:cNvSpPr>
          <p:nvPr>
            <p:ph idx="1"/>
          </p:nvPr>
        </p:nvSpPr>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Memoria Primaria o RAM</a:t>
            </a:r>
          </a:p>
          <a:p>
            <a:pPr lvl="1" indent="1588">
              <a:buNone/>
            </a:pPr>
            <a:r>
              <a:rPr lang="es-ES" sz="2400" dirty="0"/>
              <a:t>Normalmente volátil, es una memoria interna que permite almacenar datos y programas, que cuenta con direcciones accesibles de forma directa por programas, y que puede cargarse en los registros de la CPU para su posterior ejecución o procesamiento</a:t>
            </a:r>
          </a:p>
          <a:p>
            <a:endParaRPr lang="es-ES" dirty="0"/>
          </a:p>
        </p:txBody>
      </p:sp>
      <p:pic>
        <p:nvPicPr>
          <p:cNvPr id="2050" name="Picture 2" descr="Resultado de imagen de memorias principal">
            <a:extLst>
              <a:ext uri="{FF2B5EF4-FFF2-40B4-BE49-F238E27FC236}">
                <a16:creationId xmlns:a16="http://schemas.microsoft.com/office/drawing/2014/main" id="{4553F1FC-B78F-4024-B6B4-C4F97400E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4005064"/>
            <a:ext cx="4176464" cy="234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202996"/>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B21AA-A1F6-4F45-A663-76ACED5D3A71}"/>
              </a:ext>
            </a:extLst>
          </p:cNvPr>
          <p:cNvSpPr>
            <a:spLocks noGrp="1"/>
          </p:cNvSpPr>
          <p:nvPr>
            <p:ph type="title"/>
          </p:nvPr>
        </p:nvSpPr>
        <p:spPr/>
        <p:txBody>
          <a:bodyPr/>
          <a:lstStyle/>
          <a:p>
            <a:r>
              <a:rPr lang="es-ES" dirty="0"/>
              <a:t>Computadoras</a:t>
            </a:r>
          </a:p>
        </p:txBody>
      </p:sp>
      <p:sp>
        <p:nvSpPr>
          <p:cNvPr id="3" name="Marcador de contenido 2">
            <a:extLst>
              <a:ext uri="{FF2B5EF4-FFF2-40B4-BE49-F238E27FC236}">
                <a16:creationId xmlns:a16="http://schemas.microsoft.com/office/drawing/2014/main" id="{1045CB87-9BA5-4DDB-A052-FA9A77D73D2F}"/>
              </a:ext>
            </a:extLst>
          </p:cNvPr>
          <p:cNvSpPr>
            <a:spLocks noGrp="1"/>
          </p:cNvSpPr>
          <p:nvPr>
            <p:ph idx="1"/>
          </p:nvPr>
        </p:nvSpPr>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Memoria Secundaria</a:t>
            </a:r>
          </a:p>
          <a:p>
            <a:pPr lvl="1" indent="1588">
              <a:buNone/>
            </a:pPr>
            <a:r>
              <a:rPr lang="es-ES" sz="2400" dirty="0"/>
              <a:t>Requiere que la computadora use sus canales de entrada/salida, para acceder a la información. Son normalmente para almacenamiento a largo plazo de información persistente</a:t>
            </a:r>
          </a:p>
          <a:p>
            <a:pPr>
              <a:spcBef>
                <a:spcPts val="4800"/>
              </a:spcBef>
            </a:pPr>
            <a:r>
              <a:rPr lang="es-ES" sz="2800" dirty="0">
                <a:solidFill>
                  <a:schemeClr val="bg2">
                    <a:lumMod val="20000"/>
                    <a:lumOff val="80000"/>
                  </a:schemeClr>
                </a:solidFill>
              </a:rPr>
              <a:t>Ejemplos</a:t>
            </a:r>
            <a:endParaRPr lang="es-ES" dirty="0">
              <a:solidFill>
                <a:schemeClr val="bg2">
                  <a:lumMod val="20000"/>
                  <a:lumOff val="80000"/>
                </a:schemeClr>
              </a:solidFill>
            </a:endParaRPr>
          </a:p>
          <a:p>
            <a:pPr lvl="1"/>
            <a:r>
              <a:rPr lang="es-ES" sz="2400" dirty="0"/>
              <a:t>Discos duros</a:t>
            </a:r>
          </a:p>
          <a:p>
            <a:pPr lvl="1"/>
            <a:r>
              <a:rPr lang="es-ES" sz="2400" i="1" dirty="0"/>
              <a:t>Memorias flash</a:t>
            </a:r>
          </a:p>
          <a:p>
            <a:pPr lvl="1"/>
            <a:r>
              <a:rPr lang="es-ES" sz="2400" i="1" dirty="0"/>
              <a:t>Tarjetas de memoria</a:t>
            </a:r>
            <a:endParaRPr lang="es-ES" sz="2400" dirty="0"/>
          </a:p>
          <a:p>
            <a:endParaRPr lang="es-ES" dirty="0"/>
          </a:p>
        </p:txBody>
      </p:sp>
      <p:pic>
        <p:nvPicPr>
          <p:cNvPr id="1026" name="Picture 2">
            <a:extLst>
              <a:ext uri="{FF2B5EF4-FFF2-40B4-BE49-F238E27FC236}">
                <a16:creationId xmlns:a16="http://schemas.microsoft.com/office/drawing/2014/main" id="{92548DD6-7FFE-48AB-B75D-765A7213A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6075" y="3789040"/>
            <a:ext cx="42100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796918"/>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de dispositivos entrada y salida">
            <a:extLst>
              <a:ext uri="{FF2B5EF4-FFF2-40B4-BE49-F238E27FC236}">
                <a16:creationId xmlns:a16="http://schemas.microsoft.com/office/drawing/2014/main" id="{B0D5DE9F-9CDB-49F1-A7AD-A0EA460B3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140968"/>
            <a:ext cx="3913617" cy="293521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86B21AA-A1F6-4F45-A663-76ACED5D3A71}"/>
              </a:ext>
            </a:extLst>
          </p:cNvPr>
          <p:cNvSpPr>
            <a:spLocks noGrp="1"/>
          </p:cNvSpPr>
          <p:nvPr>
            <p:ph type="title"/>
          </p:nvPr>
        </p:nvSpPr>
        <p:spPr/>
        <p:txBody>
          <a:bodyPr/>
          <a:lstStyle/>
          <a:p>
            <a:r>
              <a:rPr lang="es-ES" dirty="0"/>
              <a:t>Computadoras</a:t>
            </a:r>
          </a:p>
        </p:txBody>
      </p:sp>
      <p:sp>
        <p:nvSpPr>
          <p:cNvPr id="3" name="Marcador de contenido 2">
            <a:extLst>
              <a:ext uri="{FF2B5EF4-FFF2-40B4-BE49-F238E27FC236}">
                <a16:creationId xmlns:a16="http://schemas.microsoft.com/office/drawing/2014/main" id="{1045CB87-9BA5-4DDB-A052-FA9A77D73D2F}"/>
              </a:ext>
            </a:extLst>
          </p:cNvPr>
          <p:cNvSpPr>
            <a:spLocks noGrp="1"/>
          </p:cNvSpPr>
          <p:nvPr>
            <p:ph idx="1"/>
          </p:nvPr>
        </p:nvSpPr>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Dispositivos de Entrada/Salida</a:t>
            </a:r>
          </a:p>
          <a:p>
            <a:pPr lvl="1" indent="1588">
              <a:buNone/>
            </a:pPr>
            <a:r>
              <a:rPr lang="es-ES" sz="2400" dirty="0"/>
              <a:t>Es la colección de interfaces que usan las distintas unidades funcionales (subsistemas) de un sistema de procesamiento de información para comunicarse unas con otras.</a:t>
            </a:r>
          </a:p>
          <a:p>
            <a:pPr>
              <a:spcBef>
                <a:spcPts val="4800"/>
              </a:spcBef>
            </a:pPr>
            <a:r>
              <a:rPr lang="es-ES" sz="2800" dirty="0">
                <a:solidFill>
                  <a:schemeClr val="bg2">
                    <a:lumMod val="20000"/>
                    <a:lumOff val="80000"/>
                  </a:schemeClr>
                </a:solidFill>
              </a:rPr>
              <a:t>Ejemplos</a:t>
            </a:r>
            <a:endParaRPr lang="es-ES" dirty="0">
              <a:solidFill>
                <a:schemeClr val="bg2">
                  <a:lumMod val="20000"/>
                  <a:lumOff val="80000"/>
                </a:schemeClr>
              </a:solidFill>
            </a:endParaRPr>
          </a:p>
          <a:p>
            <a:pPr lvl="1"/>
            <a:r>
              <a:rPr lang="es-ES" sz="2400" dirty="0"/>
              <a:t>Teclado, ratón</a:t>
            </a:r>
          </a:p>
          <a:p>
            <a:pPr lvl="1"/>
            <a:r>
              <a:rPr lang="es-ES" sz="2400" i="1" dirty="0"/>
              <a:t>Pantalla, Altavoces</a:t>
            </a:r>
          </a:p>
          <a:p>
            <a:pPr lvl="1"/>
            <a:r>
              <a:rPr lang="es-ES" sz="2400" i="1" dirty="0"/>
              <a:t>Impresora, Webcam</a:t>
            </a:r>
            <a:endParaRPr lang="es-ES" sz="2400" dirty="0"/>
          </a:p>
          <a:p>
            <a:endParaRPr lang="es-ES" dirty="0"/>
          </a:p>
        </p:txBody>
      </p:sp>
    </p:spTree>
    <p:extLst>
      <p:ext uri="{BB962C8B-B14F-4D97-AF65-F5344CB8AC3E}">
        <p14:creationId xmlns:p14="http://schemas.microsoft.com/office/powerpoint/2010/main" val="152032455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Esquema general</a:t>
            </a: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28" name="27 Grupo"/>
          <p:cNvGrpSpPr/>
          <p:nvPr/>
        </p:nvGrpSpPr>
        <p:grpSpPr>
          <a:xfrm>
            <a:off x="3757682" y="1714488"/>
            <a:ext cx="1428760" cy="1595300"/>
            <a:chOff x="3714744" y="1857364"/>
            <a:chExt cx="1428760" cy="1595300"/>
          </a:xfrm>
        </p:grpSpPr>
        <p:sp>
          <p:nvSpPr>
            <p:cNvPr id="15" name="14 CuadroTexto"/>
            <p:cNvSpPr txBox="1"/>
            <p:nvPr/>
          </p:nvSpPr>
          <p:spPr>
            <a:xfrm>
              <a:off x="3714744" y="1857364"/>
              <a:ext cx="1428760" cy="857256"/>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Memoria</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temporal</a:t>
              </a:r>
            </a:p>
          </p:txBody>
        </p:sp>
        <p:cxnSp>
          <p:nvCxnSpPr>
            <p:cNvPr id="22" name="21 Conector recto de flecha"/>
            <p:cNvCxnSpPr>
              <a:stCxn id="14" idx="0"/>
              <a:endCxn id="15" idx="2"/>
            </p:cNvCxnSpPr>
            <p:nvPr/>
          </p:nvCxnSpPr>
          <p:spPr>
            <a:xfrm rot="5400000" flipH="1" flipV="1">
              <a:off x="4060499" y="3083245"/>
              <a:ext cx="737250"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29" name="28 Grupo"/>
          <p:cNvGrpSpPr/>
          <p:nvPr/>
        </p:nvGrpSpPr>
        <p:grpSpPr>
          <a:xfrm>
            <a:off x="3400492" y="4176417"/>
            <a:ext cx="2143140" cy="1669333"/>
            <a:chOff x="3140426" y="3902807"/>
            <a:chExt cx="2143140" cy="1669333"/>
          </a:xfrm>
          <a:effectLst>
            <a:outerShdw blurRad="50800" dist="38100" dir="2700000" algn="tl" rotWithShape="0">
              <a:prstClr val="black">
                <a:alpha val="40000"/>
              </a:prstClr>
            </a:outerShdw>
          </a:effectLst>
        </p:grpSpPr>
        <p:sp>
          <p:nvSpPr>
            <p:cNvPr id="16" name="15 CuadroTexto"/>
            <p:cNvSpPr txBox="1"/>
            <p:nvPr/>
          </p:nvSpPr>
          <p:spPr>
            <a:xfrm>
              <a:off x="3140426" y="4714884"/>
              <a:ext cx="2143140" cy="857256"/>
            </a:xfrm>
            <a:prstGeom prst="rect">
              <a:avLst/>
            </a:prstGeom>
            <a:solidFill>
              <a:schemeClr val="accent4">
                <a:tint val="98000"/>
                <a:shade val="25000"/>
                <a:satMod val="250000"/>
              </a:schemeClr>
            </a:solidFill>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Almacenamiento</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permanente</a:t>
              </a:r>
            </a:p>
          </p:txBody>
        </p:sp>
        <p:cxnSp>
          <p:nvCxnSpPr>
            <p:cNvPr id="25" name="24 Conector recto de flecha"/>
            <p:cNvCxnSpPr/>
            <p:nvPr/>
          </p:nvCxnSpPr>
          <p:spPr>
            <a:xfrm rot="5400000" flipH="1" flipV="1">
              <a:off x="3802894" y="4313929"/>
              <a:ext cx="823038" cy="794"/>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36" name="35 Grupo"/>
          <p:cNvGrpSpPr/>
          <p:nvPr/>
        </p:nvGrpSpPr>
        <p:grpSpPr>
          <a:xfrm>
            <a:off x="971600" y="3308994"/>
            <a:ext cx="2786082" cy="2477460"/>
            <a:chOff x="1071538" y="3286124"/>
            <a:chExt cx="2786082" cy="2477460"/>
          </a:xfrm>
        </p:grpSpPr>
        <p:grpSp>
          <p:nvGrpSpPr>
            <p:cNvPr id="26" name="25 Grupo"/>
            <p:cNvGrpSpPr/>
            <p:nvPr/>
          </p:nvGrpSpPr>
          <p:grpSpPr>
            <a:xfrm>
              <a:off x="1071538" y="3286124"/>
              <a:ext cx="2786082" cy="857256"/>
              <a:chOff x="1071538" y="3286124"/>
              <a:chExt cx="2786082" cy="857256"/>
            </a:xfrm>
          </p:grpSpPr>
          <p:sp>
            <p:nvSpPr>
              <p:cNvPr id="17" name="16 CuadroTexto"/>
              <p:cNvSpPr txBox="1"/>
              <p:nvPr/>
            </p:nvSpPr>
            <p:spPr>
              <a:xfrm>
                <a:off x="1071538" y="3286124"/>
                <a:ext cx="1428760"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Dispositivos</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de entrada</a:t>
                </a:r>
              </a:p>
            </p:txBody>
          </p:sp>
          <p:cxnSp>
            <p:nvCxnSpPr>
              <p:cNvPr id="20" name="19 Conector recto de flecha"/>
              <p:cNvCxnSpPr>
                <a:stCxn id="17" idx="3"/>
                <a:endCxn id="14" idx="1"/>
              </p:cNvCxnSpPr>
              <p:nvPr/>
            </p:nvCxnSpPr>
            <p:spPr>
              <a:xfrm>
                <a:off x="2500298" y="3714752"/>
                <a:ext cx="1357322"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4" name="33 CuadroTexto"/>
            <p:cNvSpPr txBox="1"/>
            <p:nvPr/>
          </p:nvSpPr>
          <p:spPr>
            <a:xfrm>
              <a:off x="1311660" y="4286256"/>
              <a:ext cx="910506" cy="1477328"/>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mj-lt"/>
                </a:rPr>
                <a:t>Teclado</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Ratón</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Escáner</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Táctil</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t>
              </a:r>
            </a:p>
          </p:txBody>
        </p:sp>
      </p:grpSp>
      <p:grpSp>
        <p:nvGrpSpPr>
          <p:cNvPr id="37" name="36 Grupo"/>
          <p:cNvGrpSpPr/>
          <p:nvPr/>
        </p:nvGrpSpPr>
        <p:grpSpPr>
          <a:xfrm>
            <a:off x="5186442" y="3308994"/>
            <a:ext cx="2928958" cy="2200461"/>
            <a:chOff x="4714876" y="3286124"/>
            <a:chExt cx="2928958" cy="2200461"/>
          </a:xfrm>
          <a:effectLst>
            <a:outerShdw blurRad="50800" dist="38100" dir="2700000" algn="tl" rotWithShape="0">
              <a:prstClr val="black">
                <a:alpha val="40000"/>
              </a:prstClr>
            </a:outerShdw>
          </a:effectLst>
        </p:grpSpPr>
        <p:grpSp>
          <p:nvGrpSpPr>
            <p:cNvPr id="27" name="26 Grupo"/>
            <p:cNvGrpSpPr/>
            <p:nvPr/>
          </p:nvGrpSpPr>
          <p:grpSpPr>
            <a:xfrm>
              <a:off x="4714876" y="3286124"/>
              <a:ext cx="2928958" cy="857256"/>
              <a:chOff x="4714876" y="3286124"/>
              <a:chExt cx="2928958" cy="857256"/>
            </a:xfrm>
          </p:grpSpPr>
          <p:sp>
            <p:nvSpPr>
              <p:cNvPr id="18" name="17 CuadroTexto"/>
              <p:cNvSpPr txBox="1"/>
              <p:nvPr/>
            </p:nvSpPr>
            <p:spPr>
              <a:xfrm>
                <a:off x="6215074" y="3286124"/>
                <a:ext cx="1428760" cy="857256"/>
              </a:xfrm>
              <a:prstGeom prst="rect">
                <a:avLst/>
              </a:prstGeom>
              <a:solidFill>
                <a:schemeClr val="accent6">
                  <a:tint val="98000"/>
                  <a:shade val="25000"/>
                  <a:satMod val="250000"/>
                </a:schemeClr>
              </a:solidFill>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Dispositivos</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de salida</a:t>
                </a:r>
              </a:p>
            </p:txBody>
          </p:sp>
          <p:cxnSp>
            <p:nvCxnSpPr>
              <p:cNvPr id="21" name="20 Conector recto de flecha"/>
              <p:cNvCxnSpPr>
                <a:stCxn id="14" idx="3"/>
                <a:endCxn id="18" idx="1"/>
              </p:cNvCxnSpPr>
              <p:nvPr/>
            </p:nvCxnSpPr>
            <p:spPr>
              <a:xfrm>
                <a:off x="4714876" y="3714752"/>
                <a:ext cx="1500198"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5" name="34 CuadroTexto"/>
            <p:cNvSpPr txBox="1"/>
            <p:nvPr/>
          </p:nvSpPr>
          <p:spPr>
            <a:xfrm>
              <a:off x="6328600" y="4286256"/>
              <a:ext cx="1138710" cy="1200329"/>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mj-lt"/>
                </a:rPr>
                <a:t>Monitor</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Impresora</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Altavoz</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t>
              </a:r>
            </a:p>
          </p:txBody>
        </p:sp>
      </p:grpSp>
      <p:grpSp>
        <p:nvGrpSpPr>
          <p:cNvPr id="24" name="23 Grupo"/>
          <p:cNvGrpSpPr/>
          <p:nvPr/>
        </p:nvGrpSpPr>
        <p:grpSpPr>
          <a:xfrm>
            <a:off x="3757682" y="2772217"/>
            <a:ext cx="3334598" cy="1394033"/>
            <a:chOff x="3757682" y="2772217"/>
            <a:chExt cx="3334598" cy="1394033"/>
          </a:xfrm>
        </p:grpSpPr>
        <p:sp>
          <p:nvSpPr>
            <p:cNvPr id="43" name="42 CuadroTexto"/>
            <p:cNvSpPr txBox="1"/>
            <p:nvPr/>
          </p:nvSpPr>
          <p:spPr>
            <a:xfrm>
              <a:off x="4700150" y="2772217"/>
              <a:ext cx="2392130" cy="584775"/>
            </a:xfrm>
            <a:prstGeom prst="rect">
              <a:avLst/>
            </a:prstGeom>
            <a:noFill/>
          </p:spPr>
          <p:txBody>
            <a:bodyPr wrap="none" rtlCol="0">
              <a:spAutoFit/>
            </a:bodyPr>
            <a:lstStyle/>
            <a:p>
              <a:r>
                <a:rPr lang="es-ES" sz="1600" dirty="0">
                  <a:effectLst>
                    <a:outerShdw blurRad="38100" dist="38100" dir="2700000" algn="tl">
                      <a:srgbClr val="000000">
                        <a:alpha val="43137"/>
                      </a:srgbClr>
                    </a:outerShdw>
                  </a:effectLst>
                  <a:latin typeface="+mj-lt"/>
                </a:rPr>
                <a:t>Unidad Central de Proceso</a:t>
              </a:r>
              <a:br>
                <a:rPr lang="es-ES" sz="1600" dirty="0">
                  <a:effectLst>
                    <a:outerShdw blurRad="38100" dist="38100" dir="2700000" algn="tl">
                      <a:srgbClr val="000000">
                        <a:alpha val="43137"/>
                      </a:srgbClr>
                    </a:outerShdw>
                  </a:effectLst>
                  <a:latin typeface="+mj-lt"/>
                </a:rPr>
              </a:br>
              <a:r>
                <a:rPr lang="en-US" sz="1600" i="1" dirty="0">
                  <a:effectLst>
                    <a:outerShdw blurRad="38100" dist="38100" dir="2700000" algn="tl">
                      <a:srgbClr val="000000">
                        <a:alpha val="43137"/>
                      </a:srgbClr>
                    </a:outerShdw>
                  </a:effectLst>
                  <a:latin typeface="+mj-lt"/>
                </a:rPr>
                <a:t>Central Processor Unit</a:t>
              </a:r>
              <a:endParaRPr lang="en-US" sz="1600" dirty="0">
                <a:effectLst>
                  <a:outerShdw blurRad="38100" dist="38100" dir="2700000" algn="tl">
                    <a:srgbClr val="000000">
                      <a:alpha val="43137"/>
                    </a:srgbClr>
                  </a:outerShdw>
                </a:effectLst>
                <a:latin typeface="+mj-lt"/>
              </a:endParaRPr>
            </a:p>
          </p:txBody>
        </p:sp>
        <p:sp>
          <p:nvSpPr>
            <p:cNvPr id="14" name="13 CuadroTexto"/>
            <p:cNvSpPr txBox="1"/>
            <p:nvPr/>
          </p:nvSpPr>
          <p:spPr>
            <a:xfrm>
              <a:off x="3757682" y="3308994"/>
              <a:ext cx="1428760" cy="857256"/>
            </a:xfrm>
            <a:prstGeom prst="rect">
              <a:avLst/>
            </a:prstGeom>
            <a:solidFill>
              <a:schemeClr val="accent2">
                <a:tint val="98000"/>
                <a:shade val="25000"/>
                <a:satMod val="25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C.P.U.</a:t>
              </a:r>
            </a:p>
          </p:txBody>
        </p:sp>
      </p:grpSp>
    </p:spTree>
    <p:extLst>
      <p:ext uri="{BB962C8B-B14F-4D97-AF65-F5344CB8AC3E}">
        <p14:creationId xmlns:p14="http://schemas.microsoft.com/office/powerpoint/2010/main" val="4053741178"/>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15</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2202795" y="3044280"/>
            <a:ext cx="4738605"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Un poco de historia</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poco de historia</a:t>
            </a:r>
          </a:p>
        </p:txBody>
      </p:sp>
      <p:sp>
        <p:nvSpPr>
          <p:cNvPr id="3" name="2 Marcador de contenido"/>
          <p:cNvSpPr>
            <a:spLocks noGrp="1"/>
          </p:cNvSpPr>
          <p:nvPr>
            <p:ph idx="1"/>
          </p:nvPr>
        </p:nvSpPr>
        <p:spPr>
          <a:xfrm>
            <a:off x="457200" y="980728"/>
            <a:ext cx="8229600" cy="5110178"/>
          </a:xfrm>
        </p:spPr>
        <p:txBody>
          <a:bodyPr/>
          <a:lstStyle/>
          <a:p>
            <a:pPr marL="0" lvl="1" indent="6350">
              <a:spcAft>
                <a:spcPts val="1200"/>
              </a:spcAft>
              <a:buNone/>
            </a:pPr>
            <a:r>
              <a:rPr lang="es-ES" sz="2800" dirty="0">
                <a:solidFill>
                  <a:schemeClr val="bg2">
                    <a:lumMod val="20000"/>
                    <a:lumOff val="80000"/>
                  </a:schemeClr>
                </a:solidFill>
              </a:rPr>
              <a:t>La </a:t>
            </a:r>
            <a:r>
              <a:rPr lang="es-ES" sz="2800" i="1" dirty="0">
                <a:solidFill>
                  <a:schemeClr val="bg2">
                    <a:lumMod val="20000"/>
                    <a:lumOff val="80000"/>
                  </a:schemeClr>
                </a:solidFill>
              </a:rPr>
              <a:t>prehistoria</a:t>
            </a:r>
          </a:p>
          <a:p>
            <a:pPr lvl="1" indent="1588">
              <a:buNone/>
            </a:pPr>
            <a:r>
              <a:rPr lang="es-ES" dirty="0"/>
              <a:t>El ábaco</a:t>
            </a:r>
          </a:p>
          <a:p>
            <a:pPr marL="0" lvl="1" indent="1588">
              <a:spcBef>
                <a:spcPts val="600"/>
              </a:spcBef>
              <a:buNone/>
            </a:pPr>
            <a:r>
              <a:rPr lang="es-ES" sz="2800" dirty="0">
                <a:solidFill>
                  <a:schemeClr val="bg2">
                    <a:lumMod val="20000"/>
                    <a:lumOff val="80000"/>
                  </a:schemeClr>
                </a:solidFill>
              </a:rPr>
              <a:t>Siglo XIX</a:t>
            </a:r>
          </a:p>
          <a:p>
            <a:pPr lvl="1" indent="1588">
              <a:buNone/>
            </a:pPr>
            <a:r>
              <a:rPr lang="es-ES" dirty="0">
                <a:solidFill>
                  <a:srgbClr val="FFC000"/>
                </a:solidFill>
              </a:rPr>
              <a:t>Máquina analítica </a:t>
            </a:r>
            <a:r>
              <a:rPr lang="es-ES" dirty="0"/>
              <a:t>de Charles </a:t>
            </a:r>
            <a:r>
              <a:rPr lang="es-ES" dirty="0" err="1"/>
              <a:t>Babbage</a:t>
            </a:r>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2052" name="Picture 4" descr="Archivo:AnalyticalMachine Babbage London.jpg">
            <a:hlinkClick r:id="rId3"/>
          </p:cNvPr>
          <p:cNvPicPr>
            <a:picLocks noChangeAspect="1" noChangeArrowheads="1"/>
          </p:cNvPicPr>
          <p:nvPr/>
        </p:nvPicPr>
        <p:blipFill>
          <a:blip r:embed="rId4" cstate="print"/>
          <a:srcRect/>
          <a:stretch>
            <a:fillRect/>
          </a:stretch>
        </p:blipFill>
        <p:spPr bwMode="auto">
          <a:xfrm>
            <a:off x="1500166" y="3143248"/>
            <a:ext cx="4064000" cy="3048000"/>
          </a:xfrm>
          <a:prstGeom prst="rect">
            <a:avLst/>
          </a:prstGeom>
          <a:ln>
            <a:noFill/>
          </a:ln>
          <a:effectLst>
            <a:outerShdw blurRad="292100" dist="139700" dir="2700000" algn="tl" rotWithShape="0">
              <a:srgbClr val="333333">
                <a:alpha val="65000"/>
              </a:srgbClr>
            </a:outerShdw>
          </a:effectLst>
        </p:spPr>
      </p:pic>
      <p:sp>
        <p:nvSpPr>
          <p:cNvPr id="9" name="8 CuadroTexto"/>
          <p:cNvSpPr txBox="1"/>
          <p:nvPr/>
        </p:nvSpPr>
        <p:spPr>
          <a:xfrm>
            <a:off x="5715008" y="3357562"/>
            <a:ext cx="2228110" cy="1323439"/>
          </a:xfrm>
          <a:prstGeom prst="rect">
            <a:avLst/>
          </a:prstGeom>
          <a:noFill/>
        </p:spPr>
        <p:txBody>
          <a:bodyPr wrap="none" rtlCol="0">
            <a:spAutoFit/>
          </a:bodyPr>
          <a:lstStyle/>
          <a:p>
            <a:r>
              <a:rPr lang="es-ES" sz="2000" dirty="0">
                <a:effectLst>
                  <a:outerShdw blurRad="38100" dist="38100" dir="2700000" algn="tl">
                    <a:srgbClr val="000000">
                      <a:alpha val="43137"/>
                    </a:srgbClr>
                  </a:outerShdw>
                </a:effectLst>
                <a:latin typeface="Cambria" pitchFamily="18" charset="0"/>
              </a:rPr>
              <a:t>Lady Ada </a:t>
            </a:r>
            <a:r>
              <a:rPr lang="es-ES" sz="2000" dirty="0" err="1">
                <a:effectLst>
                  <a:outerShdw blurRad="38100" dist="38100" dir="2700000" algn="tl">
                    <a:srgbClr val="000000">
                      <a:alpha val="43137"/>
                    </a:srgbClr>
                  </a:outerShdw>
                </a:effectLst>
                <a:latin typeface="Cambria" pitchFamily="18" charset="0"/>
              </a:rPr>
              <a:t>Lovelace</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es considerada</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la primera</a:t>
            </a:r>
            <a:br>
              <a:rPr lang="es-ES" sz="2000" dirty="0">
                <a:effectLst>
                  <a:outerShdw blurRad="38100" dist="38100" dir="2700000" algn="tl">
                    <a:srgbClr val="000000">
                      <a:alpha val="43137"/>
                    </a:srgbClr>
                  </a:outerShdw>
                </a:effectLst>
                <a:latin typeface="Cambria" pitchFamily="18" charset="0"/>
              </a:rPr>
            </a:br>
            <a:r>
              <a:rPr lang="es-ES" sz="2000" dirty="0">
                <a:effectLst>
                  <a:outerShdw blurRad="38100" dist="38100" dir="2700000" algn="tl">
                    <a:srgbClr val="000000">
                      <a:alpha val="43137"/>
                    </a:srgbClr>
                  </a:outerShdw>
                </a:effectLst>
                <a:latin typeface="Cambria" pitchFamily="18" charset="0"/>
              </a:rPr>
              <a:t>programadora</a:t>
            </a:r>
          </a:p>
        </p:txBody>
      </p:sp>
      <p:grpSp>
        <p:nvGrpSpPr>
          <p:cNvPr id="12" name="11 Grupo"/>
          <p:cNvGrpSpPr/>
          <p:nvPr/>
        </p:nvGrpSpPr>
        <p:grpSpPr>
          <a:xfrm>
            <a:off x="6732240" y="980728"/>
            <a:ext cx="1828800" cy="1675929"/>
            <a:chOff x="6732240" y="980728"/>
            <a:chExt cx="1828800" cy="1675929"/>
          </a:xfrm>
        </p:grpSpPr>
        <p:sp>
          <p:nvSpPr>
            <p:cNvPr id="7" name="6 CuadroTexto"/>
            <p:cNvSpPr txBox="1"/>
            <p:nvPr/>
          </p:nvSpPr>
          <p:spPr>
            <a:xfrm>
              <a:off x="7218165" y="2348880"/>
              <a:ext cx="1026243" cy="307777"/>
            </a:xfrm>
            <a:prstGeom prst="rect">
              <a:avLst/>
            </a:prstGeom>
            <a:noFill/>
          </p:spPr>
          <p:txBody>
            <a:bodyPr wrap="none" rtlCol="0">
              <a:spAutoFit/>
            </a:bodyPr>
            <a:lstStyle/>
            <a:p>
              <a:pPr algn="ctr"/>
              <a:r>
                <a:rPr lang="es-ES" sz="1400" dirty="0">
                  <a:effectLst>
                    <a:outerShdw blurRad="38100" dist="38100" dir="2700000" algn="tl">
                      <a:srgbClr val="000000">
                        <a:alpha val="43137"/>
                      </a:srgbClr>
                    </a:outerShdw>
                  </a:effectLst>
                  <a:latin typeface="+mj-lt"/>
                </a:rPr>
                <a:t>(Wikipedia)</a:t>
              </a:r>
              <a:endParaRPr lang="es-ES" sz="1400" i="1" dirty="0">
                <a:effectLst>
                  <a:outerShdw blurRad="38100" dist="38100" dir="2700000" algn="tl">
                    <a:srgbClr val="000000">
                      <a:alpha val="43137"/>
                    </a:srgbClr>
                  </a:outerShdw>
                </a:effectLst>
                <a:latin typeface="+mj-lt"/>
              </a:endParaRPr>
            </a:p>
          </p:txBody>
        </p:sp>
        <p:pic>
          <p:nvPicPr>
            <p:cNvPr id="29698" name="Picture 2" descr="http://upload.wikimedia.org/wikipedia/commons/thumb/e/ea/Boulier1.JPG/300px-Boulier1.JPG"/>
            <p:cNvPicPr>
              <a:picLocks noChangeAspect="1" noChangeArrowheads="1"/>
            </p:cNvPicPr>
            <p:nvPr/>
          </p:nvPicPr>
          <p:blipFill>
            <a:blip r:embed="rId5" cstate="print"/>
            <a:srcRect/>
            <a:stretch>
              <a:fillRect/>
            </a:stretch>
          </p:blipFill>
          <p:spPr bwMode="auto">
            <a:xfrm>
              <a:off x="6732240" y="980728"/>
              <a:ext cx="1828800" cy="1371600"/>
            </a:xfrm>
            <a:prstGeom prst="rect">
              <a:avLst/>
            </a:prstGeom>
            <a:noFill/>
          </p:spPr>
        </p:pic>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1000"/>
                                        <p:tgtEl>
                                          <p:spTgt spid="3">
                                            <p:txEl>
                                              <p:pRg st="1" end="1"/>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up)">
                                      <p:cBhvr>
                                        <p:cTn id="20" dur="10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up)">
                                      <p:cBhvr>
                                        <p:cTn id="25" dur="1000"/>
                                        <p:tgtEl>
                                          <p:spTgt spid="3">
                                            <p:txEl>
                                              <p:pRg st="3" end="3"/>
                                            </p:txEl>
                                          </p:spTgt>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2052"/>
                                        </p:tgtEl>
                                        <p:attrNameLst>
                                          <p:attrName>style.visibility</p:attrName>
                                        </p:attrNameLst>
                                      </p:cBhvr>
                                      <p:to>
                                        <p:strVal val="visible"/>
                                      </p:to>
                                    </p:set>
                                    <p:animEffect transition="in" filter="wipe(up)">
                                      <p:cBhvr>
                                        <p:cTn id="29" dur="1000"/>
                                        <p:tgtEl>
                                          <p:spTgt spid="205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poco de historia</a:t>
            </a:r>
          </a:p>
        </p:txBody>
      </p:sp>
      <p:sp>
        <p:nvSpPr>
          <p:cNvPr id="3" name="2 Marcador de contenido"/>
          <p:cNvSpPr>
            <a:spLocks noGrp="1"/>
          </p:cNvSpPr>
          <p:nvPr>
            <p:ph idx="1"/>
          </p:nvPr>
        </p:nvSpPr>
        <p:spPr>
          <a:xfrm>
            <a:off x="457200" y="980728"/>
            <a:ext cx="8229600" cy="5110178"/>
          </a:xfrm>
        </p:spPr>
        <p:txBody>
          <a:bodyPr>
            <a:noAutofit/>
          </a:bodyPr>
          <a:lstStyle/>
          <a:p>
            <a:pPr marL="0" lvl="1" indent="1588">
              <a:spcAft>
                <a:spcPts val="1800"/>
              </a:spcAft>
              <a:buNone/>
            </a:pPr>
            <a:r>
              <a:rPr lang="es-ES" sz="2800" dirty="0">
                <a:solidFill>
                  <a:schemeClr val="bg2">
                    <a:lumMod val="20000"/>
                    <a:lumOff val="80000"/>
                  </a:schemeClr>
                </a:solidFill>
              </a:rPr>
              <a:t>Siglo XX</a:t>
            </a:r>
          </a:p>
          <a:p>
            <a:pPr marL="809625" lvl="1" indent="-808038">
              <a:lnSpc>
                <a:spcPts val="2500"/>
              </a:lnSpc>
              <a:buNone/>
              <a:tabLst>
                <a:tab pos="809625" algn="l"/>
              </a:tabLst>
            </a:pPr>
            <a:r>
              <a:rPr lang="es-ES" dirty="0"/>
              <a:t>1936	Máquina de </a:t>
            </a:r>
            <a:r>
              <a:rPr lang="es-ES" dirty="0" err="1">
                <a:solidFill>
                  <a:srgbClr val="FFC000"/>
                </a:solidFill>
              </a:rPr>
              <a:t>Turing</a:t>
            </a:r>
            <a:endParaRPr lang="es-ES" dirty="0">
              <a:solidFill>
                <a:srgbClr val="FFC000"/>
              </a:solidFill>
            </a:endParaRPr>
          </a:p>
          <a:p>
            <a:pPr marL="809625" lvl="1" indent="-808038">
              <a:lnSpc>
                <a:spcPts val="2500"/>
              </a:lnSpc>
              <a:buNone/>
              <a:tabLst>
                <a:tab pos="809625" algn="l"/>
              </a:tabLst>
            </a:pPr>
            <a:r>
              <a:rPr lang="es-ES" dirty="0"/>
              <a:t>1946	</a:t>
            </a:r>
            <a:r>
              <a:rPr lang="es-ES" dirty="0">
                <a:solidFill>
                  <a:srgbClr val="FFC000"/>
                </a:solidFill>
              </a:rPr>
              <a:t>ENIAC</a:t>
            </a:r>
            <a:r>
              <a:rPr lang="es-ES" dirty="0"/>
              <a:t>: Primera computadora digital</a:t>
            </a:r>
            <a:br>
              <a:rPr lang="es-ES" dirty="0"/>
            </a:br>
            <a:r>
              <a:rPr lang="es-ES" dirty="0"/>
              <a:t>de propósito general</a:t>
            </a:r>
          </a:p>
          <a:p>
            <a:pPr marL="809625" lvl="1" indent="-808038">
              <a:lnSpc>
                <a:spcPts val="2500"/>
              </a:lnSpc>
              <a:buNone/>
              <a:tabLst>
                <a:tab pos="809625" algn="l"/>
              </a:tabLst>
            </a:pPr>
            <a:r>
              <a:rPr lang="es-ES" dirty="0"/>
              <a:t>1947	El </a:t>
            </a:r>
            <a:r>
              <a:rPr lang="es-ES" dirty="0">
                <a:solidFill>
                  <a:srgbClr val="FFC000"/>
                </a:solidFill>
              </a:rPr>
              <a:t>transistor</a:t>
            </a:r>
          </a:p>
          <a:p>
            <a:pPr marL="809625" lvl="1" indent="-808038">
              <a:lnSpc>
                <a:spcPts val="2500"/>
              </a:lnSpc>
              <a:buNone/>
              <a:tabLst>
                <a:tab pos="809625" algn="l"/>
              </a:tabLst>
            </a:pPr>
            <a:r>
              <a:rPr lang="es-ES" dirty="0"/>
              <a:t>1953	</a:t>
            </a:r>
            <a:r>
              <a:rPr lang="es-ES" dirty="0">
                <a:solidFill>
                  <a:srgbClr val="FFC000"/>
                </a:solidFill>
              </a:rPr>
              <a:t>IBM 650</a:t>
            </a:r>
            <a:r>
              <a:rPr lang="es-ES" dirty="0"/>
              <a:t>: Primera</a:t>
            </a:r>
            <a:br>
              <a:rPr lang="es-ES" dirty="0"/>
            </a:br>
            <a:r>
              <a:rPr lang="es-ES" dirty="0"/>
              <a:t>computadora a gran escala</a:t>
            </a:r>
          </a:p>
          <a:p>
            <a:pPr marL="809625" lvl="1" indent="-808038">
              <a:lnSpc>
                <a:spcPts val="2500"/>
              </a:lnSpc>
              <a:buNone/>
              <a:tabLst>
                <a:tab pos="809625" algn="l"/>
              </a:tabLst>
            </a:pPr>
            <a:r>
              <a:rPr lang="es-ES" dirty="0"/>
              <a:t>1966	</a:t>
            </a:r>
            <a:r>
              <a:rPr lang="es-ES" dirty="0">
                <a:solidFill>
                  <a:srgbClr val="FFC000"/>
                </a:solidFill>
              </a:rPr>
              <a:t>ARPANET</a:t>
            </a:r>
            <a:r>
              <a:rPr lang="es-ES" dirty="0"/>
              <a:t>: Origen de Internet</a:t>
            </a:r>
          </a:p>
          <a:p>
            <a:pPr marL="809625" lvl="1" indent="-808038">
              <a:lnSpc>
                <a:spcPts val="2500"/>
              </a:lnSpc>
              <a:buNone/>
              <a:tabLst>
                <a:tab pos="809625" algn="l"/>
              </a:tabLst>
            </a:pPr>
            <a:r>
              <a:rPr lang="es-ES" dirty="0"/>
              <a:t>1967	El </a:t>
            </a:r>
            <a:r>
              <a:rPr lang="es-ES" i="1" dirty="0">
                <a:solidFill>
                  <a:srgbClr val="FFC000"/>
                </a:solidFill>
              </a:rPr>
              <a:t>disquete</a:t>
            </a:r>
            <a:endParaRPr lang="es-ES" dirty="0"/>
          </a:p>
          <a:p>
            <a:pPr marL="809625" lvl="1" indent="-808038">
              <a:lnSpc>
                <a:spcPts val="2500"/>
              </a:lnSpc>
              <a:buNone/>
              <a:tabLst>
                <a:tab pos="809625" algn="l"/>
              </a:tabLst>
            </a:pPr>
            <a:r>
              <a:rPr lang="es-ES" dirty="0"/>
              <a:t>1970	Sistema operativo </a:t>
            </a:r>
            <a:r>
              <a:rPr lang="es-ES" dirty="0">
                <a:solidFill>
                  <a:srgbClr val="FFC000"/>
                </a:solidFill>
              </a:rPr>
              <a:t>UNIX</a:t>
            </a:r>
          </a:p>
          <a:p>
            <a:pPr marL="809625" lvl="1" indent="-808038">
              <a:lnSpc>
                <a:spcPts val="2500"/>
              </a:lnSpc>
              <a:buNone/>
              <a:tabLst>
                <a:tab pos="809625" algn="l"/>
              </a:tabLst>
            </a:pPr>
            <a:r>
              <a:rPr lang="es-ES" dirty="0"/>
              <a:t>1972	Primer </a:t>
            </a:r>
            <a:r>
              <a:rPr lang="es-ES" dirty="0">
                <a:solidFill>
                  <a:srgbClr val="FFC000"/>
                </a:solidFill>
              </a:rPr>
              <a:t>virus</a:t>
            </a:r>
            <a:r>
              <a:rPr lang="es-ES" dirty="0"/>
              <a:t> informático (</a:t>
            </a:r>
            <a:r>
              <a:rPr lang="es-ES" i="1" dirty="0" err="1"/>
              <a:t>Creeper</a:t>
            </a:r>
            <a:r>
              <a:rPr lang="es-ES" dirty="0"/>
              <a:t>)</a:t>
            </a:r>
            <a:br>
              <a:rPr lang="es-ES" dirty="0"/>
            </a:br>
            <a:r>
              <a:rPr lang="es-ES" dirty="0"/>
              <a:t>Lenguaje de programación </a:t>
            </a:r>
            <a:r>
              <a:rPr lang="es-ES" dirty="0">
                <a:solidFill>
                  <a:srgbClr val="FFC000"/>
                </a:solidFill>
              </a:rPr>
              <a:t>C</a:t>
            </a:r>
            <a:endParaRPr lang="es-ES" dirty="0"/>
          </a:p>
          <a:p>
            <a:pPr marL="809625" lvl="1" indent="-808038">
              <a:lnSpc>
                <a:spcPts val="2500"/>
              </a:lnSpc>
              <a:buNone/>
              <a:tabLst>
                <a:tab pos="809625" algn="l"/>
              </a:tabLst>
            </a:pPr>
            <a:r>
              <a:rPr lang="es-ES" dirty="0"/>
              <a:t>1974	Protocolo </a:t>
            </a:r>
            <a:r>
              <a:rPr lang="es-ES" dirty="0" err="1">
                <a:solidFill>
                  <a:srgbClr val="FFC000"/>
                </a:solidFill>
              </a:rPr>
              <a:t>TCP</a:t>
            </a:r>
            <a:r>
              <a:rPr lang="es-ES" dirty="0"/>
              <a:t>. Primera red local</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14" name="13 Grupo"/>
          <p:cNvGrpSpPr/>
          <p:nvPr/>
        </p:nvGrpSpPr>
        <p:grpSpPr>
          <a:xfrm>
            <a:off x="6215074" y="1071546"/>
            <a:ext cx="2492375" cy="2214578"/>
            <a:chOff x="6215074" y="1071546"/>
            <a:chExt cx="2492375" cy="2214578"/>
          </a:xfrm>
        </p:grpSpPr>
        <p:sp>
          <p:nvSpPr>
            <p:cNvPr id="7" name="6 CuadroTexto"/>
            <p:cNvSpPr txBox="1"/>
            <p:nvPr/>
          </p:nvSpPr>
          <p:spPr>
            <a:xfrm>
              <a:off x="6786578" y="2978347"/>
              <a:ext cx="1513812" cy="307777"/>
            </a:xfrm>
            <a:prstGeom prst="rect">
              <a:avLst/>
            </a:prstGeom>
            <a:noFill/>
          </p:spPr>
          <p:txBody>
            <a:bodyPr wrap="none" rtlCol="0">
              <a:spAutoFit/>
            </a:bodyPr>
            <a:lstStyle/>
            <a:p>
              <a:pPr algn="ctr"/>
              <a:r>
                <a:rPr lang="es-ES" sz="1400" dirty="0">
                  <a:effectLst>
                    <a:outerShdw blurRad="38100" dist="38100" dir="2700000" algn="tl">
                      <a:srgbClr val="000000">
                        <a:alpha val="43137"/>
                      </a:srgbClr>
                    </a:outerShdw>
                  </a:effectLst>
                  <a:latin typeface="+mj-lt"/>
                </a:rPr>
                <a:t>ENIAC (Wikipedia)</a:t>
              </a:r>
              <a:endParaRPr lang="es-ES" sz="1400" i="1" dirty="0">
                <a:effectLst>
                  <a:outerShdw blurRad="38100" dist="38100" dir="2700000" algn="tl">
                    <a:srgbClr val="000000">
                      <a:alpha val="43137"/>
                    </a:srgbClr>
                  </a:outerShdw>
                </a:effectLst>
                <a:latin typeface="+mj-lt"/>
              </a:endParaRPr>
            </a:p>
          </p:txBody>
        </p:sp>
        <p:pic>
          <p:nvPicPr>
            <p:cNvPr id="18436" name="Picture 4" descr="Archivo:Eniac.jpg">
              <a:hlinkClick r:id="rId3"/>
            </p:cNvPr>
            <p:cNvPicPr>
              <a:picLocks noChangeAspect="1" noChangeArrowheads="1"/>
            </p:cNvPicPr>
            <p:nvPr/>
          </p:nvPicPr>
          <p:blipFill>
            <a:blip r:embed="rId4" cstate="print"/>
            <a:srcRect/>
            <a:stretch>
              <a:fillRect/>
            </a:stretch>
          </p:blipFill>
          <p:spPr bwMode="auto">
            <a:xfrm>
              <a:off x="6215074" y="1071546"/>
              <a:ext cx="2492375" cy="1905000"/>
            </a:xfrm>
            <a:prstGeom prst="rect">
              <a:avLst/>
            </a:prstGeom>
            <a:ln>
              <a:noFill/>
            </a:ln>
            <a:effectLst>
              <a:outerShdw blurRad="292100" dist="139700" dir="2700000" algn="tl" rotWithShape="0">
                <a:srgbClr val="333333">
                  <a:alpha val="65000"/>
                </a:srgbClr>
              </a:outerShdw>
            </a:effectLst>
          </p:spPr>
        </p:pic>
      </p:grpSp>
      <p:pic>
        <p:nvPicPr>
          <p:cNvPr id="54274" name="Picture 2" descr="http://heedmane.files.wordpress.com/2008/08/transistor_1.jpg"/>
          <p:cNvPicPr>
            <a:picLocks noChangeAspect="1" noChangeArrowheads="1"/>
          </p:cNvPicPr>
          <p:nvPr/>
        </p:nvPicPr>
        <p:blipFill>
          <a:blip r:embed="rId5" cstate="print"/>
          <a:srcRect/>
          <a:stretch>
            <a:fillRect/>
          </a:stretch>
        </p:blipFill>
        <p:spPr bwMode="auto">
          <a:xfrm>
            <a:off x="4868329" y="2564904"/>
            <a:ext cx="1143831" cy="1000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674" name="Picture 2" descr="Alan Turing Year"/>
          <p:cNvPicPr>
            <a:picLocks noChangeAspect="1" noChangeArrowheads="1"/>
          </p:cNvPicPr>
          <p:nvPr/>
        </p:nvPicPr>
        <p:blipFill>
          <a:blip r:embed="rId6" cstate="print"/>
          <a:srcRect/>
          <a:stretch>
            <a:fillRect/>
          </a:stretch>
        </p:blipFill>
        <p:spPr bwMode="auto">
          <a:xfrm>
            <a:off x="4139952" y="980728"/>
            <a:ext cx="1338580" cy="1056640"/>
          </a:xfrm>
          <a:prstGeom prst="rect">
            <a:avLst/>
          </a:prstGeom>
          <a:ln>
            <a:noFill/>
          </a:ln>
          <a:effectLst>
            <a:outerShdw blurRad="292100" dist="139700" dir="2700000" algn="tl" rotWithShape="0">
              <a:srgbClr val="333333">
                <a:alpha val="65000"/>
              </a:srgbClr>
            </a:outerShdw>
          </a:effectLst>
        </p:spPr>
      </p:pic>
      <p:pic>
        <p:nvPicPr>
          <p:cNvPr id="26626" name="Picture 2" descr="http://www.blogodisea.com/wp-content/uploads/2011/08/tarjeta-perforada-hollerith.p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876256" y="3429000"/>
            <a:ext cx="1790700" cy="785813"/>
          </a:xfrm>
          <a:prstGeom prst="rect">
            <a:avLst/>
          </a:prstGeom>
          <a:noFill/>
        </p:spPr>
      </p:pic>
      <p:grpSp>
        <p:nvGrpSpPr>
          <p:cNvPr id="16" name="15 Grupo"/>
          <p:cNvGrpSpPr/>
          <p:nvPr/>
        </p:nvGrpSpPr>
        <p:grpSpPr>
          <a:xfrm>
            <a:off x="6071493" y="5085184"/>
            <a:ext cx="1308819" cy="682752"/>
            <a:chOff x="4211960" y="1124744"/>
            <a:chExt cx="1308819" cy="682752"/>
          </a:xfrm>
        </p:grpSpPr>
        <p:pic>
          <p:nvPicPr>
            <p:cNvPr id="17" name="Picture 2" descr="http://upload.wikimedia.org/wikipedia/commons/thumb/e/ea/Disco_5.25.JPG/220px-Disco_5.25.JPG"/>
            <p:cNvPicPr>
              <a:picLocks noChangeAspect="1" noChangeArrowheads="1"/>
            </p:cNvPicPr>
            <p:nvPr/>
          </p:nvPicPr>
          <p:blipFill>
            <a:blip r:embed="rId8" cstate="print"/>
            <a:srcRect/>
            <a:stretch>
              <a:fillRect/>
            </a:stretch>
          </p:blipFill>
          <p:spPr bwMode="auto">
            <a:xfrm>
              <a:off x="4211960" y="1124744"/>
              <a:ext cx="670560" cy="68275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 name="Picture 4" descr="http://www.iesfuentenueva.net/proyecto/images/stories/Informatica/dsfkghsjdfghlksdjghlskdjfghlsdkjhglskdjfsjhlkjvhblkjvnskljnlkjgljdfhlkjhlkjhsdflkjhlkjdfhlkjhlkjfhldksjhslgkjdhglksjdghsldkjfghsldkfjhlsdkjhdfgkjsh.dfjklsdfgksjfdhlkjxlnblxkdjvg.jpg"/>
            <p:cNvPicPr>
              <a:picLocks noChangeAspect="1" noChangeArrowheads="1"/>
            </p:cNvPicPr>
            <p:nvPr/>
          </p:nvPicPr>
          <p:blipFill>
            <a:blip r:embed="rId9" cstate="print"/>
            <a:srcRect/>
            <a:stretch>
              <a:fillRect/>
            </a:stretch>
          </p:blipFill>
          <p:spPr bwMode="auto">
            <a:xfrm>
              <a:off x="5004048" y="1293146"/>
              <a:ext cx="516731" cy="51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8674"/>
                                        </p:tgtEl>
                                        <p:attrNameLst>
                                          <p:attrName>style.visibility</p:attrName>
                                        </p:attrNameLst>
                                      </p:cBhvr>
                                      <p:to>
                                        <p:strVal val="visible"/>
                                      </p:to>
                                    </p:set>
                                    <p:animEffect transition="in" filter="wipe(up)">
                                      <p:cBhvr>
                                        <p:cTn id="11" dur="1000"/>
                                        <p:tgtEl>
                                          <p:spTgt spid="2867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1000"/>
                                        <p:tgtEl>
                                          <p:spTgt spid="3">
                                            <p:txEl>
                                              <p:pRg st="2" end="2"/>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1000"/>
                                        <p:tgtEl>
                                          <p:spTgt spid="3">
                                            <p:txEl>
                                              <p:pRg st="3" end="3"/>
                                            </p:txEl>
                                          </p:spTgt>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54274"/>
                                        </p:tgtEl>
                                        <p:attrNameLst>
                                          <p:attrName>style.visibility</p:attrName>
                                        </p:attrNameLst>
                                      </p:cBhvr>
                                      <p:to>
                                        <p:strVal val="visible"/>
                                      </p:to>
                                    </p:set>
                                    <p:animEffect transition="in" filter="wipe(up)">
                                      <p:cBhvr>
                                        <p:cTn id="29" dur="500"/>
                                        <p:tgtEl>
                                          <p:spTgt spid="542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left)">
                                      <p:cBhvr>
                                        <p:cTn id="34" dur="1000"/>
                                        <p:tgtEl>
                                          <p:spTgt spid="3">
                                            <p:txEl>
                                              <p:pRg st="4" end="4"/>
                                            </p:txEl>
                                          </p:spTgt>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626"/>
                                        </p:tgtEl>
                                        <p:attrNameLst>
                                          <p:attrName>style.visibility</p:attrName>
                                        </p:attrNameLst>
                                      </p:cBhvr>
                                      <p:to>
                                        <p:strVal val="visible"/>
                                      </p:to>
                                    </p:set>
                                    <p:animEffect transition="in" filter="wipe(up)">
                                      <p:cBhvr>
                                        <p:cTn id="38" dur="500"/>
                                        <p:tgtEl>
                                          <p:spTgt spid="266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wipe(left)">
                                      <p:cBhvr>
                                        <p:cTn id="43" dur="10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wipe(left)">
                                      <p:cBhvr>
                                        <p:cTn id="48" dur="1000"/>
                                        <p:tgtEl>
                                          <p:spTgt spid="3">
                                            <p:txEl>
                                              <p:pRg st="6" end="6"/>
                                            </p:txEl>
                                          </p:spTgt>
                                        </p:tgtEl>
                                      </p:cBhvr>
                                    </p:animEffect>
                                  </p:childTnLst>
                                </p:cTn>
                              </p:par>
                            </p:childTnLst>
                          </p:cTn>
                        </p:par>
                        <p:par>
                          <p:cTn id="49" fill="hold">
                            <p:stCondLst>
                              <p:cond delay="1000"/>
                            </p:stCondLst>
                            <p:childTnLst>
                              <p:par>
                                <p:cTn id="50" presetID="22" presetClass="entr" presetSubtype="1"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10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wipe(left)">
                                      <p:cBhvr>
                                        <p:cTn id="57" dur="10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Effect transition="in" filter="wipe(left)">
                                      <p:cBhvr>
                                        <p:cTn id="62" dur="1000"/>
                                        <p:tgtEl>
                                          <p:spTgt spid="3">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wipe(left)">
                                      <p:cBhvr>
                                        <p:cTn id="67"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poco de historia</a:t>
            </a:r>
          </a:p>
        </p:txBody>
      </p:sp>
      <p:sp>
        <p:nvSpPr>
          <p:cNvPr id="3" name="2 Marcador de contenido"/>
          <p:cNvSpPr>
            <a:spLocks noGrp="1"/>
          </p:cNvSpPr>
          <p:nvPr>
            <p:ph idx="1"/>
          </p:nvPr>
        </p:nvSpPr>
        <p:spPr>
          <a:xfrm>
            <a:off x="457200" y="980728"/>
            <a:ext cx="8229600" cy="4768948"/>
          </a:xfrm>
        </p:spPr>
        <p:txBody>
          <a:bodyPr>
            <a:normAutofit lnSpcReduction="10000"/>
          </a:bodyPr>
          <a:lstStyle/>
          <a:p>
            <a:pPr marL="809625" lvl="1" indent="-808038">
              <a:buNone/>
              <a:tabLst>
                <a:tab pos="809625" algn="l"/>
              </a:tabLst>
            </a:pPr>
            <a:endParaRPr lang="es-ES" dirty="0"/>
          </a:p>
          <a:p>
            <a:pPr marL="809625" lvl="1" indent="-808038">
              <a:buNone/>
              <a:tabLst>
                <a:tab pos="809625" algn="l"/>
              </a:tabLst>
            </a:pPr>
            <a:r>
              <a:rPr lang="es-ES" dirty="0"/>
              <a:t>1975	Se funda </a:t>
            </a:r>
            <a:r>
              <a:rPr lang="es-ES" dirty="0">
                <a:solidFill>
                  <a:srgbClr val="FFC000"/>
                </a:solidFill>
              </a:rPr>
              <a:t>Microsoft</a:t>
            </a:r>
          </a:p>
          <a:p>
            <a:pPr marL="809625" lvl="1" indent="-808038">
              <a:buNone/>
              <a:tabLst>
                <a:tab pos="809625" algn="l"/>
              </a:tabLst>
            </a:pPr>
            <a:r>
              <a:rPr lang="es-ES" dirty="0"/>
              <a:t>1976	Se funda </a:t>
            </a:r>
            <a:r>
              <a:rPr lang="es-ES" dirty="0">
                <a:solidFill>
                  <a:srgbClr val="FFC000"/>
                </a:solidFill>
              </a:rPr>
              <a:t>Apple</a:t>
            </a:r>
          </a:p>
          <a:p>
            <a:pPr marL="809625" lvl="1" indent="-808038">
              <a:buNone/>
              <a:tabLst>
                <a:tab pos="809625" algn="l"/>
              </a:tabLst>
            </a:pPr>
            <a:r>
              <a:rPr lang="es-ES" dirty="0"/>
              <a:t>1979	Juego </a:t>
            </a:r>
            <a:r>
              <a:rPr lang="es-ES" i="1" dirty="0" err="1">
                <a:solidFill>
                  <a:srgbClr val="FFC000"/>
                </a:solidFill>
              </a:rPr>
              <a:t>Pacman</a:t>
            </a:r>
            <a:endParaRPr lang="es-ES" dirty="0">
              <a:solidFill>
                <a:srgbClr val="FFC000"/>
              </a:solidFill>
            </a:endParaRPr>
          </a:p>
          <a:p>
            <a:pPr marL="809625" lvl="1" indent="-808038">
              <a:buNone/>
              <a:tabLst>
                <a:tab pos="809625" algn="l"/>
              </a:tabLst>
            </a:pPr>
            <a:r>
              <a:rPr lang="es-ES" dirty="0"/>
              <a:t>1981	</a:t>
            </a:r>
            <a:r>
              <a:rPr lang="es-ES" dirty="0">
                <a:solidFill>
                  <a:srgbClr val="FFC000"/>
                </a:solidFill>
              </a:rPr>
              <a:t>IBM PC</a:t>
            </a:r>
            <a:br>
              <a:rPr lang="es-ES" dirty="0"/>
            </a:br>
            <a:r>
              <a:rPr lang="es-ES" dirty="0"/>
              <a:t>Sistema operativo </a:t>
            </a:r>
            <a:r>
              <a:rPr lang="es-ES" dirty="0">
                <a:solidFill>
                  <a:srgbClr val="FFC000"/>
                </a:solidFill>
              </a:rPr>
              <a:t>MS-DOS</a:t>
            </a:r>
          </a:p>
          <a:p>
            <a:pPr marL="809625" lvl="1" indent="-808038">
              <a:buNone/>
              <a:tabLst>
                <a:tab pos="809625" algn="l"/>
              </a:tabLst>
            </a:pPr>
            <a:r>
              <a:rPr lang="es-ES" dirty="0"/>
              <a:t>1983	Lenguaje de programación </a:t>
            </a:r>
            <a:r>
              <a:rPr lang="es-ES" dirty="0">
                <a:solidFill>
                  <a:srgbClr val="FFC000"/>
                </a:solidFill>
              </a:rPr>
              <a:t>C++</a:t>
            </a:r>
          </a:p>
          <a:p>
            <a:pPr marL="809625" lvl="1" indent="-808038">
              <a:buNone/>
              <a:tabLst>
                <a:tab pos="809625" algn="l"/>
              </a:tabLst>
            </a:pPr>
            <a:r>
              <a:rPr lang="es-ES" dirty="0"/>
              <a:t>1984	</a:t>
            </a:r>
            <a:r>
              <a:rPr lang="es-ES" dirty="0">
                <a:solidFill>
                  <a:srgbClr val="FFC000"/>
                </a:solidFill>
              </a:rPr>
              <a:t>CD-ROM</a:t>
            </a:r>
            <a:endParaRPr lang="es-ES" dirty="0"/>
          </a:p>
          <a:p>
            <a:pPr marL="809625" lvl="1" indent="-808038">
              <a:buNone/>
              <a:tabLst>
                <a:tab pos="809625" algn="l"/>
              </a:tabLst>
            </a:pPr>
            <a:r>
              <a:rPr lang="es-ES" dirty="0"/>
              <a:t>1985	</a:t>
            </a:r>
            <a:r>
              <a:rPr lang="es-ES" dirty="0">
                <a:solidFill>
                  <a:srgbClr val="FFC000"/>
                </a:solidFill>
              </a:rPr>
              <a:t>Windows</a:t>
            </a:r>
            <a:r>
              <a:rPr lang="es-ES" dirty="0"/>
              <a:t> 1.0</a:t>
            </a:r>
          </a:p>
          <a:p>
            <a:pPr marL="809625" lvl="1" indent="-808038">
              <a:buNone/>
              <a:tabLst>
                <a:tab pos="809625" algn="l"/>
              </a:tabLst>
            </a:pPr>
            <a:r>
              <a:rPr lang="es-ES" dirty="0"/>
              <a:t>1990	Lenguaje </a:t>
            </a:r>
            <a:r>
              <a:rPr lang="es-ES" dirty="0">
                <a:solidFill>
                  <a:srgbClr val="FFC000"/>
                </a:solidFill>
              </a:rPr>
              <a:t>HTML</a:t>
            </a:r>
            <a:br>
              <a:rPr lang="es-ES" dirty="0">
                <a:solidFill>
                  <a:srgbClr val="FFC000"/>
                </a:solidFill>
              </a:rPr>
            </a:br>
            <a:r>
              <a:rPr lang="es-ES" i="1" dirty="0" err="1">
                <a:solidFill>
                  <a:srgbClr val="FFC000"/>
                </a:solidFill>
              </a:rPr>
              <a:t>World</a:t>
            </a:r>
            <a:r>
              <a:rPr lang="es-ES" i="1" dirty="0">
                <a:solidFill>
                  <a:srgbClr val="FFC000"/>
                </a:solidFill>
              </a:rPr>
              <a:t> </a:t>
            </a:r>
            <a:r>
              <a:rPr lang="es-ES" i="1" dirty="0" err="1">
                <a:solidFill>
                  <a:srgbClr val="FFC000"/>
                </a:solidFill>
              </a:rPr>
              <a:t>Wide</a:t>
            </a:r>
            <a:r>
              <a:rPr lang="es-ES" i="1" dirty="0">
                <a:solidFill>
                  <a:srgbClr val="FFC000"/>
                </a:solidFill>
              </a:rPr>
              <a:t> Web</a:t>
            </a:r>
            <a:endParaRPr lang="es-ES" dirty="0"/>
          </a:p>
          <a:p>
            <a:pPr marL="809625" lvl="1" indent="-808038">
              <a:buNone/>
              <a:tabLst>
                <a:tab pos="809625" algn="l"/>
              </a:tabLst>
            </a:pPr>
            <a:r>
              <a:rPr lang="es-ES" dirty="0"/>
              <a:t>1991	Sistema operativo </a:t>
            </a:r>
            <a:r>
              <a:rPr lang="es-ES" dirty="0">
                <a:solidFill>
                  <a:srgbClr val="FFC000"/>
                </a:solidFill>
              </a:rPr>
              <a:t>Linux</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16" name="15 Grupo"/>
          <p:cNvGrpSpPr/>
          <p:nvPr/>
        </p:nvGrpSpPr>
        <p:grpSpPr>
          <a:xfrm>
            <a:off x="6710702" y="1268760"/>
            <a:ext cx="2109770" cy="2088231"/>
            <a:chOff x="5072066" y="3786191"/>
            <a:chExt cx="2109770" cy="2088231"/>
          </a:xfrm>
        </p:grpSpPr>
        <p:pic>
          <p:nvPicPr>
            <p:cNvPr id="17" name="Picture 6" descr="Archivo:Apple IIe original.jpg">
              <a:hlinkClick r:id="rId3"/>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72066" y="3786191"/>
              <a:ext cx="2109770" cy="1746920"/>
            </a:xfrm>
            <a:prstGeom prst="rect">
              <a:avLst/>
            </a:prstGeom>
            <a:ln>
              <a:noFill/>
            </a:ln>
            <a:effectLst>
              <a:softEdge rad="112500"/>
            </a:effectLst>
          </p:spPr>
        </p:pic>
        <p:sp>
          <p:nvSpPr>
            <p:cNvPr id="18" name="17 CuadroTexto"/>
            <p:cNvSpPr txBox="1"/>
            <p:nvPr/>
          </p:nvSpPr>
          <p:spPr>
            <a:xfrm>
              <a:off x="5216082" y="5535868"/>
              <a:ext cx="1818126"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latin typeface="+mj-lt"/>
                </a:rPr>
                <a:t>Apple II (Wikipedia)</a:t>
              </a:r>
              <a:endParaRPr lang="en-US" sz="1600" i="1" dirty="0">
                <a:effectLst>
                  <a:outerShdw blurRad="38100" dist="38100" dir="2700000" algn="tl">
                    <a:srgbClr val="000000">
                      <a:alpha val="43137"/>
                    </a:srgbClr>
                  </a:outerShdw>
                </a:effectLst>
                <a:latin typeface="+mj-lt"/>
              </a:endParaRPr>
            </a:p>
          </p:txBody>
        </p:sp>
      </p:grpSp>
      <p:pic>
        <p:nvPicPr>
          <p:cNvPr id="19" name="Picture 2" descr="http://upload.wikimedia.org/wikipedia/commons/thumb/8/84/Apple_Computer_Logo_rainbow.svg/100px-Apple_Computer_Logo_rainbow.svg.png"/>
          <p:cNvPicPr>
            <a:picLocks noChangeAspect="1" noChangeArrowheads="1"/>
          </p:cNvPicPr>
          <p:nvPr/>
        </p:nvPicPr>
        <p:blipFill>
          <a:blip r:embed="rId5" cstate="print"/>
          <a:srcRect/>
          <a:stretch>
            <a:fillRect/>
          </a:stretch>
        </p:blipFill>
        <p:spPr bwMode="auto">
          <a:xfrm>
            <a:off x="6372200" y="1792238"/>
            <a:ext cx="571500" cy="628650"/>
          </a:xfrm>
          <a:prstGeom prst="rect">
            <a:avLst/>
          </a:prstGeom>
          <a:ln>
            <a:noFill/>
          </a:ln>
          <a:effectLst>
            <a:outerShdw blurRad="292100" dist="139700" dir="2700000" algn="tl" rotWithShape="0">
              <a:srgbClr val="333333">
                <a:alpha val="65000"/>
              </a:srgbClr>
            </a:outerShdw>
          </a:effectLst>
        </p:spPr>
      </p:pic>
      <p:pic>
        <p:nvPicPr>
          <p:cNvPr id="20" name="19 Imagen" descr="ms.jpg"/>
          <p:cNvPicPr>
            <a:picLocks noChangeAspect="1"/>
          </p:cNvPicPr>
          <p:nvPr/>
        </p:nvPicPr>
        <p:blipFill>
          <a:blip r:embed="rId6" cstate="print"/>
          <a:srcRect l="3360" t="38635" r="5039" b="38635"/>
          <a:stretch>
            <a:fillRect/>
          </a:stretch>
        </p:blipFill>
        <p:spPr>
          <a:xfrm>
            <a:off x="3851920" y="1357733"/>
            <a:ext cx="1963144" cy="487091"/>
          </a:xfrm>
          <a:prstGeom prst="rect">
            <a:avLst/>
          </a:prstGeom>
          <a:ln>
            <a:noFill/>
          </a:ln>
          <a:effectLst>
            <a:outerShdw blurRad="292100" dist="139700" dir="2700000" algn="tl" rotWithShape="0">
              <a:srgbClr val="333333">
                <a:alpha val="65000"/>
              </a:srgbClr>
            </a:outerShdw>
          </a:effectLst>
        </p:spPr>
      </p:pic>
      <p:grpSp>
        <p:nvGrpSpPr>
          <p:cNvPr id="21" name="20 Grupo"/>
          <p:cNvGrpSpPr/>
          <p:nvPr/>
        </p:nvGrpSpPr>
        <p:grpSpPr>
          <a:xfrm>
            <a:off x="6588224" y="3537320"/>
            <a:ext cx="2158607" cy="1907904"/>
            <a:chOff x="6072203" y="1661692"/>
            <a:chExt cx="2158607" cy="1907904"/>
          </a:xfrm>
        </p:grpSpPr>
        <p:sp>
          <p:nvSpPr>
            <p:cNvPr id="22" name="21 CuadroTexto"/>
            <p:cNvSpPr txBox="1"/>
            <p:nvPr/>
          </p:nvSpPr>
          <p:spPr>
            <a:xfrm>
              <a:off x="6288222" y="3231042"/>
              <a:ext cx="1786066" cy="338554"/>
            </a:xfrm>
            <a:prstGeom prst="rect">
              <a:avLst/>
            </a:prstGeom>
            <a:noFill/>
          </p:spPr>
          <p:txBody>
            <a:bodyPr wrap="none" rtlCol="0">
              <a:spAutoFit/>
            </a:bodyPr>
            <a:lstStyle/>
            <a:p>
              <a:pPr algn="ctr"/>
              <a:r>
                <a:rPr lang="en-US" sz="1600" dirty="0">
                  <a:effectLst>
                    <a:outerShdw blurRad="38100" dist="38100" dir="2700000" algn="tl">
                      <a:srgbClr val="000000">
                        <a:alpha val="43137"/>
                      </a:srgbClr>
                    </a:outerShdw>
                  </a:effectLst>
                  <a:latin typeface="+mj-lt"/>
                </a:rPr>
                <a:t>IBM PC (Wikipedia)</a:t>
              </a:r>
              <a:endParaRPr lang="en-US" sz="1600" i="1" dirty="0">
                <a:effectLst>
                  <a:outerShdw blurRad="38100" dist="38100" dir="2700000" algn="tl">
                    <a:srgbClr val="000000">
                      <a:alpha val="43137"/>
                    </a:srgbClr>
                  </a:outerShdw>
                </a:effectLst>
                <a:latin typeface="+mj-lt"/>
              </a:endParaRPr>
            </a:p>
          </p:txBody>
        </p:sp>
        <p:pic>
          <p:nvPicPr>
            <p:cNvPr id="23" name="Picture 2" descr="Archivo:IBM PC 5150.jpg">
              <a:hlinkClick r:id="rId7"/>
            </p:cNvPr>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072203" y="1661692"/>
              <a:ext cx="2158607" cy="1561546"/>
            </a:xfrm>
            <a:prstGeom prst="rect">
              <a:avLst/>
            </a:prstGeom>
            <a:ln>
              <a:noFill/>
            </a:ln>
            <a:effectLst>
              <a:outerShdw blurRad="190500" algn="tl" rotWithShape="0">
                <a:srgbClr val="000000">
                  <a:alpha val="70000"/>
                </a:srgbClr>
              </a:outerShdw>
            </a:effectLst>
          </p:spPr>
        </p:pic>
      </p:grpSp>
      <p:pic>
        <p:nvPicPr>
          <p:cNvPr id="24" name="Picture 2" descr="Pac Man.svg"/>
          <p:cNvPicPr>
            <a:picLocks noChangeAspect="1" noChangeArrowheads="1"/>
          </p:cNvPicPr>
          <p:nvPr/>
        </p:nvPicPr>
        <p:blipFill>
          <a:blip r:embed="rId9" cstate="print"/>
          <a:srcRect/>
          <a:stretch>
            <a:fillRect/>
          </a:stretch>
        </p:blipFill>
        <p:spPr bwMode="auto">
          <a:xfrm>
            <a:off x="4499992" y="2153081"/>
            <a:ext cx="576064" cy="627847"/>
          </a:xfrm>
          <a:prstGeom prst="rect">
            <a:avLst/>
          </a:prstGeom>
          <a:noFill/>
        </p:spPr>
      </p:pic>
      <p:grpSp>
        <p:nvGrpSpPr>
          <p:cNvPr id="25" name="24 Grupo"/>
          <p:cNvGrpSpPr/>
          <p:nvPr/>
        </p:nvGrpSpPr>
        <p:grpSpPr>
          <a:xfrm>
            <a:off x="4716016" y="4725144"/>
            <a:ext cx="1700803" cy="1716661"/>
            <a:chOff x="5009213" y="4141106"/>
            <a:chExt cx="1700803" cy="1716661"/>
          </a:xfrm>
        </p:grpSpPr>
        <p:pic>
          <p:nvPicPr>
            <p:cNvPr id="26" name="Picture 4" descr="Archivo:NewTux.svg">
              <a:hlinkClick r:id="rId10"/>
            </p:cNvPr>
            <p:cNvPicPr>
              <a:picLocks noChangeAspect="1" noChangeArrowheads="1"/>
            </p:cNvPicPr>
            <p:nvPr/>
          </p:nvPicPr>
          <p:blipFill>
            <a:blip r:embed="rId11" cstate="print"/>
            <a:srcRect/>
            <a:stretch>
              <a:fillRect/>
            </a:stretch>
          </p:blipFill>
          <p:spPr bwMode="auto">
            <a:xfrm>
              <a:off x="5009213" y="4141106"/>
              <a:ext cx="1429858" cy="1716661"/>
            </a:xfrm>
            <a:prstGeom prst="rect">
              <a:avLst/>
            </a:prstGeom>
            <a:ln>
              <a:noFill/>
            </a:ln>
            <a:effectLst>
              <a:outerShdw blurRad="292100" dist="139700" dir="2700000" algn="tl" rotWithShape="0">
                <a:srgbClr val="333333">
                  <a:alpha val="65000"/>
                </a:srgbClr>
              </a:outerShdw>
            </a:effectLst>
          </p:spPr>
        </p:pic>
        <p:sp>
          <p:nvSpPr>
            <p:cNvPr id="27" name="26 CuadroTexto"/>
            <p:cNvSpPr txBox="1"/>
            <p:nvPr/>
          </p:nvSpPr>
          <p:spPr>
            <a:xfrm>
              <a:off x="6089333" y="4357130"/>
              <a:ext cx="620683" cy="338554"/>
            </a:xfrm>
            <a:prstGeom prst="rect">
              <a:avLst/>
            </a:prstGeom>
            <a:noFill/>
          </p:spPr>
          <p:txBody>
            <a:bodyPr wrap="none" rtlCol="0">
              <a:spAutoFit/>
            </a:bodyPr>
            <a:lstStyle/>
            <a:p>
              <a:r>
                <a:rPr lang="en-US" sz="1600" dirty="0">
                  <a:effectLst>
                    <a:outerShdw blurRad="38100" dist="38100" dir="2700000" algn="tl">
                      <a:srgbClr val="000000">
                        <a:alpha val="43137"/>
                      </a:srgbClr>
                    </a:outerShdw>
                  </a:effectLst>
                  <a:latin typeface="+mj-lt"/>
                </a:rPr>
                <a:t>Linux</a:t>
              </a:r>
              <a:endParaRPr lang="en-US" sz="1600" i="1" dirty="0">
                <a:effectLst>
                  <a:outerShdw blurRad="38100" dist="38100" dir="2700000" algn="tl">
                    <a:srgbClr val="000000">
                      <a:alpha val="43137"/>
                    </a:srgbClr>
                  </a:outerShdw>
                </a:effectLst>
                <a:latin typeface="+mj-lt"/>
              </a:endParaRP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1000"/>
                                        <p:tgtEl>
                                          <p:spTgt spid="3">
                                            <p:txEl>
                                              <p:pRg st="2" end="2"/>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1000"/>
                                        <p:tgtEl>
                                          <p:spTgt spid="19"/>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1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left)">
                                      <p:cBhvr>
                                        <p:cTn id="29" dur="1000"/>
                                        <p:tgtEl>
                                          <p:spTgt spid="3">
                                            <p:txEl>
                                              <p:pRg st="3" end="3"/>
                                            </p:txEl>
                                          </p:spTgt>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10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wipe(left)">
                                      <p:cBhvr>
                                        <p:cTn id="38" dur="1000"/>
                                        <p:tgtEl>
                                          <p:spTgt spid="3">
                                            <p:txEl>
                                              <p:pRg st="4" end="4"/>
                                            </p:txEl>
                                          </p:spTgt>
                                        </p:tgtEl>
                                      </p:cBhvr>
                                    </p:animEffect>
                                  </p:childTnLst>
                                </p:cTn>
                              </p:par>
                            </p:childTnLst>
                          </p:cTn>
                        </p:par>
                        <p:par>
                          <p:cTn id="39" fill="hold">
                            <p:stCondLst>
                              <p:cond delay="1000"/>
                            </p:stCondLst>
                            <p:childTnLst>
                              <p:par>
                                <p:cTn id="40" presetID="22" presetClass="entr" presetSubtype="1"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10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wipe(left)">
                                      <p:cBhvr>
                                        <p:cTn id="47" dur="10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wipe(left)">
                                      <p:cBhvr>
                                        <p:cTn id="52" dur="10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wipe(left)">
                                      <p:cBhvr>
                                        <p:cTn id="57" dur="10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Effect transition="in" filter="wipe(left)">
                                      <p:cBhvr>
                                        <p:cTn id="62" dur="1000"/>
                                        <p:tgtEl>
                                          <p:spTgt spid="3">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wipe(left)">
                                      <p:cBhvr>
                                        <p:cTn id="67" dur="1000"/>
                                        <p:tgtEl>
                                          <p:spTgt spid="3">
                                            <p:txEl>
                                              <p:pRg st="9" end="9"/>
                                            </p:txEl>
                                          </p:spTgt>
                                        </p:tgtEl>
                                      </p:cBhvr>
                                    </p:animEffect>
                                  </p:childTnLst>
                                </p:cTn>
                              </p:par>
                            </p:childTnLst>
                          </p:cTn>
                        </p:par>
                        <p:par>
                          <p:cTn id="68" fill="hold">
                            <p:stCondLst>
                              <p:cond delay="1000"/>
                            </p:stCondLst>
                            <p:childTnLst>
                              <p:par>
                                <p:cTn id="69" presetID="22" presetClass="entr" presetSubtype="1"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poco de historia</a:t>
            </a:r>
          </a:p>
        </p:txBody>
      </p:sp>
      <p:sp>
        <p:nvSpPr>
          <p:cNvPr id="3" name="2 Marcador de contenido"/>
          <p:cNvSpPr>
            <a:spLocks noGrp="1"/>
          </p:cNvSpPr>
          <p:nvPr>
            <p:ph idx="1"/>
          </p:nvPr>
        </p:nvSpPr>
        <p:spPr>
          <a:xfrm>
            <a:off x="457200" y="980728"/>
            <a:ext cx="8229600" cy="4768948"/>
          </a:xfrm>
        </p:spPr>
        <p:txBody>
          <a:bodyPr>
            <a:normAutofit lnSpcReduction="10000"/>
          </a:bodyPr>
          <a:lstStyle/>
          <a:p>
            <a:pPr marL="809625" lvl="1" indent="-808038">
              <a:buNone/>
              <a:tabLst>
                <a:tab pos="809625" algn="l"/>
              </a:tabLst>
            </a:pPr>
            <a:r>
              <a:rPr lang="es-ES" dirty="0"/>
              <a:t>1992	Windows 3.1</a:t>
            </a:r>
          </a:p>
          <a:p>
            <a:pPr marL="809625" lvl="1" indent="-808038">
              <a:buNone/>
              <a:tabLst>
                <a:tab pos="809625" algn="l"/>
              </a:tabLst>
            </a:pPr>
            <a:r>
              <a:rPr lang="es-ES" dirty="0"/>
              <a:t>1995	Lenguaje de programación </a:t>
            </a:r>
            <a:r>
              <a:rPr lang="es-ES" dirty="0">
                <a:solidFill>
                  <a:srgbClr val="FFC000"/>
                </a:solidFill>
              </a:rPr>
              <a:t>Java</a:t>
            </a:r>
            <a:br>
              <a:rPr lang="es-ES" dirty="0"/>
            </a:br>
            <a:r>
              <a:rPr lang="es-ES" dirty="0">
                <a:solidFill>
                  <a:srgbClr val="FFC000"/>
                </a:solidFill>
              </a:rPr>
              <a:t>DVD</a:t>
            </a:r>
            <a:endParaRPr lang="es-ES" dirty="0"/>
          </a:p>
          <a:p>
            <a:pPr marL="809625" lvl="1" indent="-808038">
              <a:buNone/>
              <a:tabLst>
                <a:tab pos="809625" algn="l"/>
              </a:tabLst>
            </a:pPr>
            <a:r>
              <a:rPr lang="es-ES" dirty="0"/>
              <a:t>1998	Se funda </a:t>
            </a:r>
            <a:r>
              <a:rPr lang="es-ES" dirty="0">
                <a:solidFill>
                  <a:srgbClr val="FFC000"/>
                </a:solidFill>
              </a:rPr>
              <a:t>Google</a:t>
            </a:r>
          </a:p>
          <a:p>
            <a:pPr marL="809625" lvl="1" indent="-808038">
              <a:buNone/>
              <a:tabLst>
                <a:tab pos="809625" algn="l"/>
              </a:tabLst>
            </a:pPr>
            <a:r>
              <a:rPr lang="es-ES" dirty="0"/>
              <a:t>1999	MSN </a:t>
            </a:r>
            <a:r>
              <a:rPr lang="es-ES" dirty="0">
                <a:solidFill>
                  <a:srgbClr val="FFC000"/>
                </a:solidFill>
              </a:rPr>
              <a:t>Messenger</a:t>
            </a:r>
            <a:endParaRPr lang="es-ES" dirty="0"/>
          </a:p>
          <a:p>
            <a:pPr marL="0" lvl="1" indent="1588">
              <a:spcBef>
                <a:spcPts val="1800"/>
              </a:spcBef>
              <a:spcAft>
                <a:spcPts val="1200"/>
              </a:spcAft>
              <a:buClr>
                <a:srgbClr val="04617B">
                  <a:lumMod val="20000"/>
                  <a:lumOff val="80000"/>
                </a:srgbClr>
              </a:buClr>
              <a:buNone/>
            </a:pPr>
            <a:r>
              <a:rPr lang="es-ES" sz="2800" dirty="0">
                <a:solidFill>
                  <a:srgbClr val="04617B">
                    <a:lumMod val="20000"/>
                    <a:lumOff val="80000"/>
                  </a:srgbClr>
                </a:solidFill>
              </a:rPr>
              <a:t>Siglo XXI</a:t>
            </a:r>
          </a:p>
          <a:p>
            <a:pPr marL="809625" lvl="1" indent="-808038">
              <a:buNone/>
              <a:tabLst>
                <a:tab pos="809625" algn="l"/>
              </a:tabLst>
            </a:pPr>
            <a:r>
              <a:rPr lang="es-ES" dirty="0"/>
              <a:t>2001	Windows XP</a:t>
            </a:r>
            <a:br>
              <a:rPr lang="es-ES" dirty="0"/>
            </a:br>
            <a:r>
              <a:rPr lang="es-ES" dirty="0"/>
              <a:t> </a:t>
            </a:r>
            <a:r>
              <a:rPr lang="es-ES" dirty="0">
                <a:solidFill>
                  <a:srgbClr val="FFC000"/>
                </a:solidFill>
              </a:rPr>
              <a:t>Mac OS</a:t>
            </a:r>
            <a:r>
              <a:rPr lang="es-ES" dirty="0"/>
              <a:t> X</a:t>
            </a:r>
          </a:p>
          <a:p>
            <a:pPr marL="809625" lvl="1" indent="-808038">
              <a:buNone/>
              <a:tabLst>
                <a:tab pos="809625" algn="l"/>
              </a:tabLst>
            </a:pPr>
            <a:r>
              <a:rPr lang="es-ES" dirty="0"/>
              <a:t>2002	</a:t>
            </a:r>
            <a:r>
              <a:rPr lang="es-ES" dirty="0" err="1"/>
              <a:t>Mozilla</a:t>
            </a:r>
            <a:r>
              <a:rPr lang="es-ES" dirty="0"/>
              <a:t> </a:t>
            </a:r>
            <a:r>
              <a:rPr lang="es-ES" dirty="0">
                <a:solidFill>
                  <a:srgbClr val="FFC000"/>
                </a:solidFill>
              </a:rPr>
              <a:t>Firefox</a:t>
            </a:r>
          </a:p>
          <a:p>
            <a:pPr marL="809625" lvl="1" indent="-808038">
              <a:buNone/>
              <a:tabLst>
                <a:tab pos="809625" algn="l"/>
              </a:tabLst>
            </a:pPr>
            <a:r>
              <a:rPr lang="es-ES" dirty="0"/>
              <a:t>2007	 </a:t>
            </a:r>
            <a:r>
              <a:rPr lang="es-ES" dirty="0" err="1">
                <a:solidFill>
                  <a:srgbClr val="FFC000"/>
                </a:solidFill>
              </a:rPr>
              <a:t>iPhone</a:t>
            </a:r>
            <a:endParaRPr lang="es-ES" dirty="0"/>
          </a:p>
          <a:p>
            <a:pPr marL="809625" lvl="1" indent="-808038">
              <a:buNone/>
              <a:tabLst>
                <a:tab pos="809625" algn="l"/>
              </a:tabLst>
            </a:pPr>
            <a:r>
              <a:rPr lang="es-ES" dirty="0"/>
              <a:t>2008	</a:t>
            </a:r>
            <a:r>
              <a:rPr lang="es-ES" dirty="0">
                <a:solidFill>
                  <a:srgbClr val="FFC000"/>
                </a:solidFill>
              </a:rPr>
              <a:t>Android</a:t>
            </a:r>
            <a:r>
              <a:rPr lang="es-ES" dirty="0"/>
              <a:t> ...</a:t>
            </a:r>
          </a:p>
          <a:p>
            <a:pPr marL="809625" lvl="1" indent="-808038">
              <a:buNone/>
              <a:tabLst>
                <a:tab pos="809625" algn="l"/>
              </a:tabLst>
            </a:pPr>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19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1" name="Picture 4" descr="http://java.sun.com/images/e8_java_logo_red.jpg">
            <a:hlinkClick r:id="rId3"/>
          </p:cNvPr>
          <p:cNvPicPr>
            <a:picLocks noChangeAspect="1" noChangeArrowheads="1"/>
          </p:cNvPicPr>
          <p:nvPr/>
        </p:nvPicPr>
        <p:blipFill>
          <a:blip r:embed="rId4" cstate="print"/>
          <a:srcRect/>
          <a:stretch>
            <a:fillRect/>
          </a:stretch>
        </p:blipFill>
        <p:spPr bwMode="auto">
          <a:xfrm>
            <a:off x="7020272" y="1268760"/>
            <a:ext cx="12954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6" descr="Newgooglelogo.png">
            <a:hlinkClick r:id="rId5"/>
          </p:cNvPr>
          <p:cNvPicPr>
            <a:picLocks noChangeAspect="1" noChangeArrowheads="1"/>
          </p:cNvPicPr>
          <p:nvPr/>
        </p:nvPicPr>
        <p:blipFill>
          <a:blip r:embed="rId6" cstate="print"/>
          <a:srcRect/>
          <a:stretch>
            <a:fillRect/>
          </a:stretch>
        </p:blipFill>
        <p:spPr bwMode="auto">
          <a:xfrm>
            <a:off x="4492724" y="1988840"/>
            <a:ext cx="2095500" cy="723900"/>
          </a:xfrm>
          <a:prstGeom prst="roundRect">
            <a:avLst>
              <a:gd name="adj" fmla="val 8594"/>
            </a:avLst>
          </a:prstGeom>
          <a:solidFill>
            <a:srgbClr val="FFFFFF">
              <a:shade val="85000"/>
            </a:srgbClr>
          </a:solidFill>
          <a:ln>
            <a:noFill/>
          </a:ln>
          <a:effectLst>
            <a:reflection blurRad="6350" stA="50000" endA="300" endPos="90000" dist="50800" dir="5400000" sy="-100000" algn="bl" rotWithShape="0"/>
          </a:effectLst>
        </p:spPr>
      </p:pic>
      <p:pic>
        <p:nvPicPr>
          <p:cNvPr id="13" name="Picture 8" descr="http://t2.gstatic.com/images?q=tbn:gQm6pfMi7jgntM:http://tecnologyc.com/wp-content/2009/11/actualizar-messenger.jpg">
            <a:hlinkClick r:id="rId7"/>
          </p:cNvPr>
          <p:cNvPicPr>
            <a:picLocks noChangeAspect="1" noChangeArrowheads="1"/>
          </p:cNvPicPr>
          <p:nvPr/>
        </p:nvPicPr>
        <p:blipFill>
          <a:blip r:embed="rId8" cstate="print">
            <a:clrChange>
              <a:clrFrom>
                <a:srgbClr val="FFFDFF"/>
              </a:clrFrom>
              <a:clrTo>
                <a:srgbClr val="FFFDFF">
                  <a:alpha val="0"/>
                </a:srgbClr>
              </a:clrTo>
            </a:clrChange>
          </a:blip>
          <a:srcRect/>
          <a:stretch>
            <a:fillRect/>
          </a:stretch>
        </p:blipFill>
        <p:spPr bwMode="auto">
          <a:xfrm>
            <a:off x="7164288" y="2708920"/>
            <a:ext cx="975360" cy="960120"/>
          </a:xfrm>
          <a:prstGeom prst="rect">
            <a:avLst/>
          </a:prstGeom>
          <a:ln>
            <a:noFill/>
          </a:ln>
          <a:effectLst>
            <a:softEdge rad="112500"/>
          </a:effectLst>
        </p:spPr>
      </p:pic>
      <p:pic>
        <p:nvPicPr>
          <p:cNvPr id="14" name="Picture 8" descr="Firefox logo">
            <a:hlinkClick r:id="rId9"/>
          </p:cNvPr>
          <p:cNvPicPr>
            <a:picLocks noChangeAspect="1" noChangeArrowheads="1"/>
          </p:cNvPicPr>
          <p:nvPr/>
        </p:nvPicPr>
        <p:blipFill>
          <a:blip r:embed="rId10" cstate="print"/>
          <a:srcRect/>
          <a:stretch>
            <a:fillRect/>
          </a:stretch>
        </p:blipFill>
        <p:spPr bwMode="auto">
          <a:xfrm>
            <a:off x="3707905" y="4365104"/>
            <a:ext cx="888889" cy="888889"/>
          </a:xfrm>
          <a:prstGeom prst="rect">
            <a:avLst/>
          </a:prstGeom>
          <a:ln>
            <a:noFill/>
          </a:ln>
          <a:effectLst>
            <a:outerShdw blurRad="292100" dist="139700" dir="2700000" algn="tl" rotWithShape="0">
              <a:srgbClr val="333333">
                <a:alpha val="65000"/>
              </a:srgbClr>
            </a:outerShdw>
          </a:effectLst>
        </p:spPr>
      </p:pic>
      <p:pic>
        <p:nvPicPr>
          <p:cNvPr id="15" name="Picture 6" descr="http://almeiras1984.files.wordpress.com/2009/08/mac-os-x-10-5-8.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292080" y="3717032"/>
            <a:ext cx="1097280" cy="1050729"/>
          </a:xfrm>
          <a:prstGeom prst="rect">
            <a:avLst/>
          </a:prstGeom>
          <a:ln>
            <a:noFill/>
          </a:ln>
          <a:effectLst>
            <a:softEdge rad="112500"/>
          </a:effectLst>
        </p:spPr>
      </p:pic>
      <p:pic>
        <p:nvPicPr>
          <p:cNvPr id="16" name="Picture 10" descr="http://www.dialogica.com.ar/astrolabio/iphone%2520apple.png"/>
          <p:cNvPicPr>
            <a:picLocks noChangeAspect="1" noChangeArrowheads="1"/>
          </p:cNvPicPr>
          <p:nvPr/>
        </p:nvPicPr>
        <p:blipFill>
          <a:blip r:embed="rId12" cstate="print"/>
          <a:srcRect/>
          <a:stretch>
            <a:fillRect/>
          </a:stretch>
        </p:blipFill>
        <p:spPr bwMode="auto">
          <a:xfrm>
            <a:off x="4932040" y="5230692"/>
            <a:ext cx="1125390" cy="1078628"/>
          </a:xfrm>
          <a:prstGeom prst="rect">
            <a:avLst/>
          </a:prstGeom>
          <a:ln>
            <a:noFill/>
          </a:ln>
          <a:effectLst>
            <a:outerShdw blurRad="292100" dist="139700" dir="2700000" algn="tl" rotWithShape="0">
              <a:srgbClr val="333333">
                <a:alpha val="65000"/>
              </a:srgbClr>
            </a:outerShdw>
          </a:effectLst>
        </p:spPr>
      </p:pic>
      <p:pic>
        <p:nvPicPr>
          <p:cNvPr id="17" name="Picture 12" descr="http://thearcherblog.files.wordpress.com/2009/10/android.jpg"/>
          <p:cNvPicPr>
            <a:picLocks noChangeAspect="1" noChangeArrowheads="1"/>
          </p:cNvPicPr>
          <p:nvPr/>
        </p:nvPicPr>
        <p:blipFill>
          <a:blip r:embed="rId13" cstate="print"/>
          <a:srcRect/>
          <a:stretch>
            <a:fillRect/>
          </a:stretch>
        </p:blipFill>
        <p:spPr bwMode="auto">
          <a:xfrm>
            <a:off x="6711652" y="5259267"/>
            <a:ext cx="1028700" cy="10287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1000"/>
                                        <p:tgtEl>
                                          <p:spTgt spid="3">
                                            <p:txEl>
                                              <p:pRg st="2" end="2"/>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10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up)">
                                      <p:cBhvr>
                                        <p:cTn id="30" dur="1000"/>
                                        <p:tgtEl>
                                          <p:spTgt spid="3">
                                            <p:txEl>
                                              <p:pRg st="3" end="3"/>
                                            </p:txEl>
                                          </p:spTgt>
                                        </p:tgtEl>
                                      </p:cBhvr>
                                    </p:animEffect>
                                  </p:childTnLst>
                                </p:cTn>
                              </p:par>
                            </p:childTnLst>
                          </p:cTn>
                        </p:par>
                        <p:par>
                          <p:cTn id="31" fill="hold">
                            <p:stCondLst>
                              <p:cond delay="1000"/>
                            </p:stCondLst>
                            <p:childTnLst>
                              <p:par>
                                <p:cTn id="32" presetID="22" presetClass="entr" presetSubtype="1"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left)">
                                      <p:cBhvr>
                                        <p:cTn id="39" dur="1000"/>
                                        <p:tgtEl>
                                          <p:spTgt spid="3">
                                            <p:txEl>
                                              <p:pRg st="4" end="4"/>
                                            </p:txEl>
                                          </p:spTgt>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wipe(left)">
                                      <p:cBhvr>
                                        <p:cTn id="43" dur="1000"/>
                                        <p:tgtEl>
                                          <p:spTgt spid="3">
                                            <p:txEl>
                                              <p:pRg st="5" end="5"/>
                                            </p:txEl>
                                          </p:spTgt>
                                        </p:tgtEl>
                                      </p:cBhvr>
                                    </p:animEffect>
                                  </p:childTnLst>
                                </p:cTn>
                              </p:par>
                            </p:childTnLst>
                          </p:cTn>
                        </p:par>
                        <p:par>
                          <p:cTn id="44" fill="hold">
                            <p:stCondLst>
                              <p:cond delay="2000"/>
                            </p:stCondLst>
                            <p:childTnLst>
                              <p:par>
                                <p:cTn id="45" presetID="22" presetClass="entr" presetSubtype="1"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1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wipe(left)">
                                      <p:cBhvr>
                                        <p:cTn id="52" dur="1000"/>
                                        <p:tgtEl>
                                          <p:spTgt spid="3">
                                            <p:txEl>
                                              <p:pRg st="6" end="6"/>
                                            </p:txEl>
                                          </p:spTgt>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up)">
                                      <p:cBhvr>
                                        <p:cTn id="56" dur="10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Effect transition="in" filter="wipe(left)">
                                      <p:cBhvr>
                                        <p:cTn id="61" dur="1000"/>
                                        <p:tgtEl>
                                          <p:spTgt spid="3">
                                            <p:txEl>
                                              <p:pRg st="7" end="7"/>
                                            </p:txEl>
                                          </p:spTgt>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up)">
                                      <p:cBhvr>
                                        <p:cTn id="65" dur="10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wipe(left)">
                                      <p:cBhvr>
                                        <p:cTn id="70" dur="1000"/>
                                        <p:tgtEl>
                                          <p:spTgt spid="3">
                                            <p:txEl>
                                              <p:pRg st="8" end="8"/>
                                            </p:txEl>
                                          </p:spTgt>
                                        </p:tgtEl>
                                      </p:cBhvr>
                                    </p:animEffect>
                                  </p:childTnLst>
                                </p:cTn>
                              </p:par>
                            </p:childTnLst>
                          </p:cTn>
                        </p:par>
                        <p:par>
                          <p:cTn id="71" fill="hold">
                            <p:stCondLst>
                              <p:cond delay="7000"/>
                            </p:stCondLst>
                            <p:childTnLst>
                              <p:par>
                                <p:cTn id="72" presetID="22" presetClass="entr" presetSubtype="1" fill="hold"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up)">
                                      <p:cBhvr>
                                        <p:cTn id="7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309366" y="3044280"/>
            <a:ext cx="6525441"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Informática, computadoras</a:t>
            </a:r>
            <a:b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b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y programación</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20</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919144" y="3044280"/>
            <a:ext cx="5305940"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Programa Informático</a:t>
            </a:r>
            <a:endParaRPr lang="es-ES" sz="2400" dirty="0"/>
          </a:p>
        </p:txBody>
      </p:sp>
    </p:spTree>
    <p:extLst>
      <p:ext uri="{BB962C8B-B14F-4D97-AF65-F5344CB8AC3E}">
        <p14:creationId xmlns:p14="http://schemas.microsoft.com/office/powerpoint/2010/main" val="60668230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lnSpcReduction="10000"/>
          </a:bodyPr>
          <a:lstStyle/>
          <a:p>
            <a:pPr>
              <a:spcBef>
                <a:spcPts val="0"/>
              </a:spcBef>
              <a:spcAft>
                <a:spcPts val="1200"/>
              </a:spcAft>
            </a:pPr>
            <a:r>
              <a:rPr lang="es-ES" sz="2800" dirty="0">
                <a:solidFill>
                  <a:schemeClr val="bg2">
                    <a:lumMod val="20000"/>
                    <a:lumOff val="80000"/>
                  </a:schemeClr>
                </a:solidFill>
              </a:rPr>
              <a:t>¿Qué es un programa informático?</a:t>
            </a:r>
          </a:p>
          <a:p>
            <a:pPr lvl="1" indent="1588">
              <a:buNone/>
              <a:defRPr/>
            </a:pPr>
            <a:r>
              <a:rPr lang="es-ES" i="1" spc="-20" dirty="0"/>
              <a:t>El </a:t>
            </a:r>
            <a:r>
              <a:rPr lang="es-ES" dirty="0">
                <a:solidFill>
                  <a:srgbClr val="FFC000"/>
                </a:solidFill>
              </a:rPr>
              <a:t>software</a:t>
            </a:r>
            <a:r>
              <a:rPr lang="es-ES" i="1" spc="-20" dirty="0"/>
              <a:t> (los programas) son una serie de instrucciones que indican las operaciones que debe realiza el </a:t>
            </a:r>
            <a:r>
              <a:rPr lang="es-ES" dirty="0">
                <a:solidFill>
                  <a:srgbClr val="FFC000"/>
                </a:solidFill>
              </a:rPr>
              <a:t>hardware</a:t>
            </a:r>
            <a:r>
              <a:rPr lang="es-ES" i="1" spc="-20" dirty="0"/>
              <a:t>, con el objetivo principal de </a:t>
            </a:r>
            <a:r>
              <a:rPr lang="es-ES" dirty="0">
                <a:solidFill>
                  <a:srgbClr val="FFC000"/>
                </a:solidFill>
              </a:rPr>
              <a:t>¡Resolver un problema!</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r>
              <a:rPr lang="es-ES" sz="2800" dirty="0">
                <a:solidFill>
                  <a:schemeClr val="bg2">
                    <a:lumMod val="20000"/>
                    <a:lumOff val="80000"/>
                  </a:schemeClr>
                </a:solidFill>
              </a:rPr>
              <a:t>Tipos</a:t>
            </a:r>
          </a:p>
          <a:p>
            <a:pPr lvl="1"/>
            <a:r>
              <a:rPr lang="es-ES" sz="2400" dirty="0"/>
              <a:t>Software del sistema</a:t>
            </a:r>
          </a:p>
          <a:p>
            <a:pPr lvl="2"/>
            <a:r>
              <a:rPr lang="es-ES" sz="2200" dirty="0"/>
              <a:t>Conjunto de programas indispensables para que la máquina funcione, por ejemplo el sistema operativo</a:t>
            </a:r>
          </a:p>
          <a:p>
            <a:pPr lvl="1"/>
            <a:r>
              <a:rPr lang="es-ES" sz="2400" dirty="0"/>
              <a:t>Software de aplicaciones</a:t>
            </a:r>
          </a:p>
          <a:p>
            <a:pPr lvl="2"/>
            <a:r>
              <a:rPr lang="es-ES" sz="2200" dirty="0"/>
              <a:t>Son desarrollados para realizar una utilidad específica, por ejemplo editores, hojas de cálculo, etc.</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Programa informático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21</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70997302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¿Qué es programar?</a:t>
            </a:r>
          </a:p>
          <a:p>
            <a:pPr lvl="1" indent="1588">
              <a:buNone/>
              <a:defRPr/>
            </a:pPr>
            <a:r>
              <a:rPr lang="es-ES" i="1" spc="-20" dirty="0"/>
              <a:t>Decirle a un tonto </a:t>
            </a:r>
            <a:r>
              <a:rPr lang="es-ES" b="1" i="1" spc="-20" dirty="0"/>
              <a:t>muy</a:t>
            </a:r>
            <a:r>
              <a:rPr lang="es-ES" i="1" spc="-20" dirty="0"/>
              <a:t> rápido, </a:t>
            </a:r>
            <a:r>
              <a:rPr lang="es-ES" b="1" i="1" spc="-20" dirty="0"/>
              <a:t>exactamente</a:t>
            </a:r>
            <a:r>
              <a:rPr lang="es-ES" i="1" spc="-20" dirty="0"/>
              <a:t> lo que tiene que hacer</a:t>
            </a:r>
          </a:p>
          <a:p>
            <a:pPr lvl="1" indent="1588">
              <a:buNone/>
              <a:defRPr/>
            </a:pPr>
            <a:r>
              <a:rPr lang="es-ES" dirty="0"/>
              <a:t>Especificar la </a:t>
            </a:r>
            <a:r>
              <a:rPr lang="es-ES" dirty="0">
                <a:solidFill>
                  <a:srgbClr val="FFC000"/>
                </a:solidFill>
              </a:rPr>
              <a:t>estructura</a:t>
            </a:r>
            <a:r>
              <a:rPr lang="es-ES" dirty="0"/>
              <a:t> y el </a:t>
            </a:r>
            <a:r>
              <a:rPr lang="es-ES" dirty="0">
                <a:solidFill>
                  <a:srgbClr val="FFC000"/>
                </a:solidFill>
              </a:rPr>
              <a:t>comportamiento</a:t>
            </a:r>
            <a:r>
              <a:rPr lang="es-ES" dirty="0"/>
              <a:t> de un </a:t>
            </a:r>
            <a:r>
              <a:rPr lang="es-ES" dirty="0">
                <a:solidFill>
                  <a:srgbClr val="FFC000"/>
                </a:solidFill>
              </a:rPr>
              <a:t>programa</a:t>
            </a:r>
            <a:r>
              <a:rPr lang="es-ES" dirty="0"/>
              <a:t>, </a:t>
            </a:r>
            <a:br>
              <a:rPr lang="es-ES" dirty="0"/>
            </a:br>
            <a:r>
              <a:rPr lang="es-ES" dirty="0"/>
              <a:t>así como </a:t>
            </a:r>
            <a:r>
              <a:rPr lang="es-ES" dirty="0">
                <a:solidFill>
                  <a:srgbClr val="FFC000"/>
                </a:solidFill>
              </a:rPr>
              <a:t>probar</a:t>
            </a:r>
            <a:r>
              <a:rPr lang="es-ES" dirty="0"/>
              <a:t> que el programa realiza su tarea </a:t>
            </a:r>
            <a:r>
              <a:rPr lang="es-ES" dirty="0">
                <a:solidFill>
                  <a:srgbClr val="FFC000"/>
                </a:solidFill>
              </a:rPr>
              <a:t>adecuadamente</a:t>
            </a:r>
            <a:r>
              <a:rPr lang="es-ES" dirty="0"/>
              <a:t> y con un </a:t>
            </a:r>
            <a:r>
              <a:rPr lang="es-ES" dirty="0">
                <a:solidFill>
                  <a:srgbClr val="FFC000"/>
                </a:solidFill>
              </a:rPr>
              <a:t>rendimiento</a:t>
            </a:r>
            <a:r>
              <a:rPr lang="es-ES" dirty="0"/>
              <a:t> aceptable</a:t>
            </a:r>
          </a:p>
          <a:p>
            <a:pPr lvl="1" indent="1588">
              <a:spcBef>
                <a:spcPts val="1200"/>
              </a:spcBef>
              <a:buNone/>
              <a:defRPr/>
            </a:pPr>
            <a:r>
              <a:rPr lang="es-ES" dirty="0">
                <a:solidFill>
                  <a:srgbClr val="FFC000"/>
                </a:solidFill>
              </a:rPr>
              <a:t>Programa</a:t>
            </a:r>
            <a:r>
              <a:rPr lang="es-ES" dirty="0"/>
              <a:t>: Transforma entrada en salida</a:t>
            </a:r>
          </a:p>
          <a:p>
            <a:pPr lvl="1" indent="1588">
              <a:lnSpc>
                <a:spcPct val="90000"/>
              </a:lnSpc>
              <a:buNone/>
              <a:defRPr/>
            </a:pPr>
            <a:endParaRPr lang="es-ES" sz="2000" dirty="0"/>
          </a:p>
          <a:p>
            <a:pPr lvl="1" indent="1588">
              <a:lnSpc>
                <a:spcPct val="90000"/>
              </a:lnSpc>
              <a:buNone/>
              <a:defRPr/>
            </a:pPr>
            <a:endParaRPr lang="es-ES" sz="2000" dirty="0"/>
          </a:p>
          <a:p>
            <a:pPr lvl="1" indent="1588">
              <a:lnSpc>
                <a:spcPct val="90000"/>
              </a:lnSpc>
              <a:spcAft>
                <a:spcPts val="1200"/>
              </a:spcAft>
              <a:buNone/>
              <a:defRPr/>
            </a:pPr>
            <a:endParaRPr lang="es-ES" sz="2000" dirty="0"/>
          </a:p>
          <a:p>
            <a:pPr lvl="1" indent="1588">
              <a:spcBef>
                <a:spcPts val="1200"/>
              </a:spcBef>
              <a:buNone/>
              <a:defRPr/>
            </a:pPr>
            <a:r>
              <a:rPr lang="es-ES" dirty="0">
                <a:solidFill>
                  <a:srgbClr val="FFC000"/>
                </a:solidFill>
              </a:rPr>
              <a:t>Algoritmo</a:t>
            </a:r>
            <a:r>
              <a:rPr lang="es-ES" dirty="0"/>
              <a:t>: Secuencia de pasos y operaciones que debe realizar </a:t>
            </a:r>
            <a:br>
              <a:rPr lang="es-ES" dirty="0"/>
            </a:br>
            <a:r>
              <a:rPr lang="es-ES" dirty="0"/>
              <a:t>el programa para resolver el problema</a:t>
            </a:r>
          </a:p>
          <a:p>
            <a:pPr lvl="1" indent="1588">
              <a:buNone/>
              <a:defRPr/>
            </a:pPr>
            <a:r>
              <a:rPr lang="es-ES" dirty="0"/>
              <a:t>El programa implementa el algoritmo en un lenguaje concreto</a:t>
            </a:r>
          </a:p>
        </p:txBody>
      </p:sp>
      <p:grpSp>
        <p:nvGrpSpPr>
          <p:cNvPr id="15" name="14 Grupo"/>
          <p:cNvGrpSpPr/>
          <p:nvPr/>
        </p:nvGrpSpPr>
        <p:grpSpPr>
          <a:xfrm>
            <a:off x="5214942" y="3861048"/>
            <a:ext cx="2214578" cy="857256"/>
            <a:chOff x="5214942" y="3952106"/>
            <a:chExt cx="2214578" cy="857256"/>
          </a:xfrm>
        </p:grpSpPr>
        <p:sp>
          <p:nvSpPr>
            <p:cNvPr id="10" name="9 CuadroTexto"/>
            <p:cNvSpPr txBox="1"/>
            <p:nvPr/>
          </p:nvSpPr>
          <p:spPr>
            <a:xfrm>
              <a:off x="6000760" y="3952106"/>
              <a:ext cx="1428760"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Salida</a:t>
              </a:r>
            </a:p>
          </p:txBody>
        </p:sp>
        <p:cxnSp>
          <p:nvCxnSpPr>
            <p:cNvPr id="11" name="10 Conector recto de flecha"/>
            <p:cNvCxnSpPr/>
            <p:nvPr/>
          </p:nvCxnSpPr>
          <p:spPr>
            <a:xfrm>
              <a:off x="5214942" y="4380734"/>
              <a:ext cx="785818"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14" name="13 Grupo"/>
          <p:cNvGrpSpPr/>
          <p:nvPr/>
        </p:nvGrpSpPr>
        <p:grpSpPr>
          <a:xfrm>
            <a:off x="3000364" y="3861048"/>
            <a:ext cx="2214578" cy="857256"/>
            <a:chOff x="3000364" y="3952106"/>
            <a:chExt cx="2214578" cy="857256"/>
          </a:xfrm>
        </p:grpSpPr>
        <p:sp>
          <p:nvSpPr>
            <p:cNvPr id="7" name="6 CuadroTexto"/>
            <p:cNvSpPr txBox="1"/>
            <p:nvPr/>
          </p:nvSpPr>
          <p:spPr>
            <a:xfrm>
              <a:off x="3786182" y="3952106"/>
              <a:ext cx="1428760" cy="857256"/>
            </a:xfrm>
            <a:prstGeom prst="rect">
              <a:avLst/>
            </a:prstGeom>
            <a:solidFill>
              <a:schemeClr val="accent2">
                <a:tint val="98000"/>
                <a:shade val="25000"/>
                <a:satMod val="25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Programa</a:t>
              </a:r>
            </a:p>
          </p:txBody>
        </p:sp>
        <p:cxnSp>
          <p:nvCxnSpPr>
            <p:cNvPr id="9" name="8 Conector recto de flecha"/>
            <p:cNvCxnSpPr>
              <a:stCxn id="8" idx="3"/>
            </p:cNvCxnSpPr>
            <p:nvPr/>
          </p:nvCxnSpPr>
          <p:spPr>
            <a:xfrm>
              <a:off x="3000364" y="4289676"/>
              <a:ext cx="785818"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2" name="1 Título"/>
          <p:cNvSpPr>
            <a:spLocks noGrp="1"/>
          </p:cNvSpPr>
          <p:nvPr>
            <p:ph type="title"/>
          </p:nvPr>
        </p:nvSpPr>
        <p:spPr/>
        <p:txBody>
          <a:bodyPr/>
          <a:lstStyle/>
          <a:p>
            <a:r>
              <a:rPr lang="es-ES" dirty="0"/>
              <a:t>Programa informático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22</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8" name="7 CuadroTexto"/>
          <p:cNvSpPr txBox="1"/>
          <p:nvPr/>
        </p:nvSpPr>
        <p:spPr>
          <a:xfrm>
            <a:off x="1571604" y="3861048"/>
            <a:ext cx="1428760"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Entrada</a:t>
            </a:r>
          </a:p>
        </p:txBody>
      </p:sp>
    </p:spTree>
    <p:extLst>
      <p:ext uri="{BB962C8B-B14F-4D97-AF65-F5344CB8AC3E}">
        <p14:creationId xmlns:p14="http://schemas.microsoft.com/office/powerpoint/2010/main" val="329436831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up)">
                                      <p:cBhvr>
                                        <p:cTn id="42" dur="1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up)">
                                      <p:cBhvr>
                                        <p:cTn id="47"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Programadores</a:t>
            </a:r>
          </a:p>
        </p:txBody>
      </p:sp>
      <p:sp>
        <p:nvSpPr>
          <p:cNvPr id="3" name="2 Marcador de contenido"/>
          <p:cNvSpPr>
            <a:spLocks noGrp="1"/>
          </p:cNvSpPr>
          <p:nvPr>
            <p:ph idx="1"/>
          </p:nvPr>
        </p:nvSpPr>
        <p:spPr/>
        <p:txBody>
          <a:bodyPr>
            <a:normAutofit/>
          </a:bodyPr>
          <a:lstStyle/>
          <a:p>
            <a:pPr marL="4933950">
              <a:spcBef>
                <a:spcPts val="1800"/>
              </a:spcBef>
            </a:pPr>
            <a:r>
              <a:rPr lang="es-ES" i="0" dirty="0"/>
              <a:t>Trabajo en equipo</a:t>
            </a:r>
            <a:br>
              <a:rPr lang="es-ES" i="0" dirty="0"/>
            </a:br>
            <a:r>
              <a:rPr lang="es-ES" i="0" dirty="0"/>
              <a:t>Múltiples roles...</a:t>
            </a:r>
          </a:p>
          <a:p>
            <a:pPr marL="5295900" indent="-361950">
              <a:spcBef>
                <a:spcPts val="0"/>
              </a:spcBef>
              <a:buClr>
                <a:schemeClr val="bg2">
                  <a:lumMod val="20000"/>
                  <a:lumOff val="80000"/>
                </a:schemeClr>
              </a:buClr>
              <a:buSzPct val="100000"/>
              <a:buFont typeface="Wingdings" pitchFamily="2" charset="2"/>
              <a:buChar char="ü"/>
            </a:pPr>
            <a:r>
              <a:rPr lang="es-ES" i="0" dirty="0"/>
              <a:t>Gestores</a:t>
            </a:r>
          </a:p>
          <a:p>
            <a:pPr marL="5295900" indent="-361950">
              <a:spcBef>
                <a:spcPts val="0"/>
              </a:spcBef>
              <a:buClr>
                <a:schemeClr val="bg2">
                  <a:lumMod val="20000"/>
                  <a:lumOff val="80000"/>
                </a:schemeClr>
              </a:buClr>
              <a:buSzPct val="100000"/>
              <a:buFont typeface="Wingdings" pitchFamily="2" charset="2"/>
              <a:buChar char="ü"/>
            </a:pPr>
            <a:r>
              <a:rPr lang="es-ES" i="0" dirty="0"/>
              <a:t>Analistas</a:t>
            </a:r>
          </a:p>
          <a:p>
            <a:pPr marL="5295900" indent="-361950">
              <a:spcBef>
                <a:spcPts val="0"/>
              </a:spcBef>
              <a:buClr>
                <a:schemeClr val="bg2">
                  <a:lumMod val="20000"/>
                  <a:lumOff val="80000"/>
                </a:schemeClr>
              </a:buClr>
              <a:buSzPct val="100000"/>
              <a:buFont typeface="Wingdings" pitchFamily="2" charset="2"/>
              <a:buChar char="ü"/>
            </a:pPr>
            <a:r>
              <a:rPr lang="es-ES" i="0" dirty="0"/>
              <a:t>Diseñadores</a:t>
            </a:r>
          </a:p>
          <a:p>
            <a:pPr marL="5295900" indent="-361950">
              <a:spcBef>
                <a:spcPts val="0"/>
              </a:spcBef>
              <a:buClr>
                <a:schemeClr val="bg2">
                  <a:lumMod val="20000"/>
                  <a:lumOff val="80000"/>
                </a:schemeClr>
              </a:buClr>
              <a:buSzPct val="100000"/>
              <a:buFont typeface="Wingdings" pitchFamily="2" charset="2"/>
              <a:buChar char="ü"/>
            </a:pPr>
            <a:r>
              <a:rPr lang="es-ES" i="0" dirty="0"/>
              <a:t>Programadores</a:t>
            </a:r>
          </a:p>
          <a:p>
            <a:pPr marL="5295900" indent="-361950">
              <a:spcBef>
                <a:spcPts val="0"/>
              </a:spcBef>
              <a:buClr>
                <a:schemeClr val="bg2">
                  <a:lumMod val="20000"/>
                  <a:lumOff val="80000"/>
                </a:schemeClr>
              </a:buClr>
              <a:buSzPct val="100000"/>
              <a:buFont typeface="Wingdings" pitchFamily="2" charset="2"/>
              <a:buChar char="ü"/>
            </a:pPr>
            <a:r>
              <a:rPr lang="es-ES" i="0" dirty="0"/>
              <a:t>Probadores (</a:t>
            </a:r>
            <a:r>
              <a:rPr lang="es-ES" i="0" dirty="0" err="1"/>
              <a:t>Testers</a:t>
            </a:r>
            <a:r>
              <a:rPr lang="es-ES" i="0" dirty="0"/>
              <a:t>)</a:t>
            </a:r>
          </a:p>
          <a:p>
            <a:pPr marL="5295900" indent="-361950">
              <a:spcBef>
                <a:spcPts val="0"/>
              </a:spcBef>
              <a:buClr>
                <a:schemeClr val="bg2">
                  <a:lumMod val="20000"/>
                  <a:lumOff val="80000"/>
                </a:schemeClr>
              </a:buClr>
              <a:buSzPct val="100000"/>
              <a:buFont typeface="Wingdings" pitchFamily="2" charset="2"/>
              <a:buChar char="ü"/>
            </a:pPr>
            <a:r>
              <a:rPr lang="es-ES" i="0" dirty="0"/>
              <a:t>Administradores de sistemas</a:t>
            </a:r>
          </a:p>
          <a:p>
            <a:pPr marL="5295900">
              <a:spcBef>
                <a:spcPts val="0"/>
              </a:spcBef>
              <a:buClr>
                <a:schemeClr val="bg2">
                  <a:lumMod val="20000"/>
                  <a:lumOff val="80000"/>
                </a:schemeClr>
              </a:buClr>
              <a:buSzPct val="100000"/>
            </a:pPr>
            <a:r>
              <a:rPr lang="es-ES" i="0" dirty="0"/>
              <a:t>...</a:t>
            </a:r>
            <a:endParaRPr lang="es-ES" sz="2000" i="0"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23</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026" name="Picture 2"/>
          <p:cNvPicPr>
            <a:picLocks noChangeAspect="1" noChangeArrowheads="1"/>
          </p:cNvPicPr>
          <p:nvPr/>
        </p:nvPicPr>
        <p:blipFill>
          <a:blip r:embed="rId3" cstate="print"/>
          <a:srcRect/>
          <a:stretch>
            <a:fillRect/>
          </a:stretch>
        </p:blipFill>
        <p:spPr bwMode="auto">
          <a:xfrm>
            <a:off x="539552" y="1052736"/>
            <a:ext cx="2057499" cy="2902945"/>
          </a:xfrm>
          <a:prstGeom prst="rect">
            <a:avLst/>
          </a:prstGeom>
          <a:ln>
            <a:noFill/>
          </a:ln>
          <a:effectLst>
            <a:outerShdw blurRad="292100" dist="139700" dir="2700000" algn="tl" rotWithShape="0">
              <a:srgbClr val="333333">
                <a:alpha val="65000"/>
              </a:srgbClr>
            </a:outerShdw>
          </a:effectLst>
        </p:spPr>
      </p:pic>
      <p:grpSp>
        <p:nvGrpSpPr>
          <p:cNvPr id="10" name="9 Grupo"/>
          <p:cNvGrpSpPr/>
          <p:nvPr/>
        </p:nvGrpSpPr>
        <p:grpSpPr>
          <a:xfrm>
            <a:off x="2339752" y="1556792"/>
            <a:ext cx="2568756" cy="1645151"/>
            <a:chOff x="2339752" y="1556792"/>
            <a:chExt cx="2568756" cy="1645151"/>
          </a:xfrm>
        </p:grpSpPr>
        <p:pic>
          <p:nvPicPr>
            <p:cNvPr id="1027" name="Picture 3"/>
            <p:cNvPicPr>
              <a:picLocks noChangeAspect="1" noChangeArrowheads="1"/>
            </p:cNvPicPr>
            <p:nvPr/>
          </p:nvPicPr>
          <p:blipFill>
            <a:blip r:embed="rId4" cstate="print"/>
            <a:srcRect/>
            <a:stretch>
              <a:fillRect/>
            </a:stretch>
          </p:blipFill>
          <p:spPr bwMode="auto">
            <a:xfrm>
              <a:off x="2339752" y="1556792"/>
              <a:ext cx="2568756" cy="1396605"/>
            </a:xfrm>
            <a:prstGeom prst="rect">
              <a:avLst/>
            </a:prstGeom>
            <a:ln>
              <a:noFill/>
            </a:ln>
            <a:effectLst>
              <a:outerShdw blurRad="292100" dist="139700" dir="2700000" algn="tl" rotWithShape="0">
                <a:srgbClr val="333333">
                  <a:alpha val="65000"/>
                </a:srgbClr>
              </a:outerShdw>
            </a:effectLst>
          </p:spPr>
        </p:pic>
        <p:sp>
          <p:nvSpPr>
            <p:cNvPr id="8" name="7 CuadroTexto"/>
            <p:cNvSpPr txBox="1"/>
            <p:nvPr/>
          </p:nvSpPr>
          <p:spPr>
            <a:xfrm>
              <a:off x="3707904" y="2924944"/>
              <a:ext cx="1154227" cy="276999"/>
            </a:xfrm>
            <a:prstGeom prst="rect">
              <a:avLst/>
            </a:prstGeom>
            <a:noFill/>
          </p:spPr>
          <p:txBody>
            <a:bodyPr wrap="none" rtlCol="0">
              <a:spAutoFit/>
            </a:bodyPr>
            <a:lstStyle/>
            <a:p>
              <a:pPr algn="ctr"/>
              <a:r>
                <a:rPr lang="es-ES" sz="1200" dirty="0">
                  <a:effectLst>
                    <a:outerShdw blurRad="38100" dist="38100" dir="2700000" algn="tl">
                      <a:srgbClr val="000000">
                        <a:alpha val="43137"/>
                      </a:srgbClr>
                    </a:outerShdw>
                  </a:effectLst>
                  <a:latin typeface="+mj-lt"/>
                </a:rPr>
                <a:t>Parque Jurásico</a:t>
              </a:r>
            </a:p>
          </p:txBody>
        </p:sp>
      </p:grpSp>
      <p:pic>
        <p:nvPicPr>
          <p:cNvPr id="1028" name="Picture 4"/>
          <p:cNvPicPr>
            <a:picLocks noChangeAspect="1" noChangeArrowheads="1"/>
          </p:cNvPicPr>
          <p:nvPr/>
        </p:nvPicPr>
        <p:blipFill>
          <a:blip r:embed="rId5" cstate="print"/>
          <a:srcRect/>
          <a:stretch>
            <a:fillRect/>
          </a:stretch>
        </p:blipFill>
        <p:spPr bwMode="auto">
          <a:xfrm>
            <a:off x="2483768" y="3212976"/>
            <a:ext cx="1857375" cy="27489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588693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5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7000"/>
                            </p:stCondLst>
                            <p:childTnLst>
                              <p:par>
                                <p:cTn id="11" presetID="1" presetClass="entr" presetSubtype="0" fill="hold" nodeType="afterEffect">
                                  <p:stCondLst>
                                    <p:cond delay="5000"/>
                                  </p:stCondLst>
                                  <p:childTnLst>
                                    <p:set>
                                      <p:cBhvr>
                                        <p:cTn id="12" dur="1" fill="hold">
                                          <p:stCondLst>
                                            <p:cond delay="0"/>
                                          </p:stCondLst>
                                        </p:cTn>
                                        <p:tgtEl>
                                          <p:spTgt spid="1028"/>
                                        </p:tgtEl>
                                        <p:attrNameLst>
                                          <p:attrName>style.visibility</p:attrName>
                                        </p:attrNameLst>
                                      </p:cBhvr>
                                      <p:to>
                                        <p:strVal val="visible"/>
                                      </p:to>
                                    </p:set>
                                  </p:childTnLst>
                                </p:cTn>
                              </p:par>
                            </p:childTnLst>
                          </p:cTn>
                        </p:par>
                        <p:par>
                          <p:cTn id="13" fill="hold">
                            <p:stCondLst>
                              <p:cond delay="12000"/>
                            </p:stCondLst>
                            <p:childTnLst>
                              <p:par>
                                <p:cTn id="14" presetID="22" presetClass="entr" presetSubtype="1" fill="hold" grpId="0" nodeType="afterEffect">
                                  <p:stCondLst>
                                    <p:cond delay="500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¿Qué es un lenguaje de programación?</a:t>
            </a:r>
          </a:p>
          <a:p>
            <a:pPr lvl="1" indent="1588">
              <a:buNone/>
              <a:defRPr/>
            </a:pPr>
            <a:r>
              <a:rPr lang="es-ES" i="1" spc="-20" dirty="0"/>
              <a:t>Es un lenguaje formal diseñado para realizar procesos que pueden ser llevados a cabo por máquinas como las computadoras</a:t>
            </a:r>
          </a:p>
          <a:p>
            <a:pPr lvl="1" indent="1588">
              <a:buNone/>
              <a:defRPr/>
            </a:pPr>
            <a:endParaRPr lang="es-ES" dirty="0"/>
          </a:p>
          <a:p>
            <a:pPr lvl="1" indent="1588">
              <a:buNone/>
              <a:defRPr/>
            </a:pPr>
            <a:r>
              <a:rPr lang="es-ES" dirty="0"/>
              <a:t>Los lenguajes de programación sirven para escribir programas que permiten la comunicación usuario/maquina.</a:t>
            </a:r>
          </a:p>
          <a:p>
            <a:pPr lvl="1" indent="1588">
              <a:buNone/>
              <a:defRPr/>
            </a:pPr>
            <a:endParaRPr lang="es-ES" dirty="0"/>
          </a:p>
          <a:p>
            <a:pPr>
              <a:spcBef>
                <a:spcPts val="0"/>
              </a:spcBef>
              <a:spcAft>
                <a:spcPts val="1200"/>
              </a:spcAft>
            </a:pPr>
            <a:r>
              <a:rPr lang="es-ES" sz="2800" dirty="0">
                <a:solidFill>
                  <a:schemeClr val="bg2">
                    <a:lumMod val="20000"/>
                    <a:lumOff val="80000"/>
                  </a:schemeClr>
                </a:solidFill>
              </a:rPr>
              <a:t>Clasificación</a:t>
            </a:r>
          </a:p>
          <a:p>
            <a:pPr lvl="1"/>
            <a:r>
              <a:rPr lang="es-ES" sz="2400" dirty="0"/>
              <a:t>Por su nivel de abstracción</a:t>
            </a:r>
          </a:p>
          <a:p>
            <a:pPr lvl="1"/>
            <a:r>
              <a:rPr lang="es-ES" sz="2400" dirty="0"/>
              <a:t>Por su ejecución</a:t>
            </a:r>
          </a:p>
          <a:p>
            <a:pPr lvl="1"/>
            <a:r>
              <a:rPr lang="es-ES" sz="2400" dirty="0"/>
              <a:t>Por su paradigma</a:t>
            </a: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Programa informático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177292001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1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up)">
                                      <p:cBhvr>
                                        <p:cTn id="27" dur="1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up)">
                                      <p:cBhvr>
                                        <p:cTn id="32" dur="1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up)">
                                      <p:cBhvr>
                                        <p:cTn id="37"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Por su nivel de abstracción</a:t>
            </a:r>
          </a:p>
          <a:p>
            <a:pPr lvl="1"/>
            <a:r>
              <a:rPr lang="es-ES" sz="2400" dirty="0"/>
              <a:t>Bajo nivel</a:t>
            </a:r>
          </a:p>
          <a:p>
            <a:pPr lvl="2"/>
            <a:r>
              <a:rPr lang="es-ES" sz="2200" dirty="0"/>
              <a:t>Máquina y ensamblador</a:t>
            </a:r>
          </a:p>
          <a:p>
            <a:pPr lvl="1"/>
            <a:r>
              <a:rPr lang="es-ES" sz="2400" dirty="0"/>
              <a:t>Mediano nivel</a:t>
            </a:r>
          </a:p>
          <a:p>
            <a:pPr lvl="2"/>
            <a:r>
              <a:rPr lang="es-ES" sz="2200" dirty="0"/>
              <a:t>C</a:t>
            </a:r>
          </a:p>
          <a:p>
            <a:pPr lvl="1"/>
            <a:r>
              <a:rPr lang="es-ES" sz="2400" dirty="0"/>
              <a:t>Alto nivel</a:t>
            </a:r>
          </a:p>
          <a:p>
            <a:pPr lvl="2"/>
            <a:r>
              <a:rPr lang="es-ES" sz="2200" dirty="0"/>
              <a:t>C++, Java, C#, Python, Visual Basic</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25</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16091243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1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up)">
                                      <p:cBhvr>
                                        <p:cTn id="20" dur="1000"/>
                                        <p:tgtEl>
                                          <p:spTgt spid="3">
                                            <p:txEl>
                                              <p:pRg st="3" end="3"/>
                                            </p:tx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1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up)">
                                      <p:cBhvr>
                                        <p:cTn id="28" dur="1000"/>
                                        <p:tgtEl>
                                          <p:spTgt spid="3">
                                            <p:txEl>
                                              <p:pRg st="5" end="5"/>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Programación de computadoras</a:t>
            </a:r>
          </a:p>
        </p:txBody>
      </p:sp>
      <p:sp>
        <p:nvSpPr>
          <p:cNvPr id="3" name="2 Marcador de contenido"/>
          <p:cNvSpPr>
            <a:spLocks noGrp="1"/>
          </p:cNvSpPr>
          <p:nvPr>
            <p:ph idx="1"/>
          </p:nvPr>
        </p:nvSpPr>
        <p:spPr>
          <a:xfrm>
            <a:off x="457200" y="980728"/>
            <a:ext cx="8229600" cy="5110178"/>
          </a:xfrm>
        </p:spPr>
        <p:txBody>
          <a:bodyPr>
            <a:normAutofit fontScale="92500" lnSpcReduction="10000"/>
          </a:bodyPr>
          <a:lstStyle/>
          <a:p>
            <a:pPr>
              <a:lnSpc>
                <a:spcPct val="110000"/>
              </a:lnSpc>
              <a:spcBef>
                <a:spcPts val="0"/>
              </a:spcBef>
              <a:spcAft>
                <a:spcPts val="1200"/>
              </a:spcAft>
            </a:pPr>
            <a:r>
              <a:rPr lang="es-ES" sz="2800" dirty="0">
                <a:solidFill>
                  <a:schemeClr val="bg2">
                    <a:lumMod val="20000"/>
                    <a:lumOff val="80000"/>
                  </a:schemeClr>
                </a:solidFill>
              </a:rPr>
              <a:t>Los procesadores trabajan con ceros y unos (bits)</a:t>
            </a:r>
          </a:p>
          <a:p>
            <a:pPr lvl="1" indent="1588">
              <a:lnSpc>
                <a:spcPct val="110000"/>
              </a:lnSpc>
              <a:buNone/>
            </a:pPr>
            <a:r>
              <a:rPr lang="es-ES" dirty="0"/>
              <a:t>Unidad de memoria básica: </a:t>
            </a:r>
            <a:r>
              <a:rPr lang="es-ES" i="1" dirty="0"/>
              <a:t>Byte</a:t>
            </a:r>
            <a:r>
              <a:rPr lang="es-ES" dirty="0"/>
              <a:t> (8 bits)</a:t>
            </a:r>
            <a:br>
              <a:rPr lang="es-ES" dirty="0"/>
            </a:br>
            <a:r>
              <a:rPr lang="es-ES" dirty="0"/>
              <a:t>(2 dígitos hexadecimales: 01011011 </a:t>
            </a:r>
            <a:r>
              <a:rPr lang="es-ES" dirty="0">
                <a:sym typeface="Wingdings" pitchFamily="2" charset="2"/>
              </a:rPr>
              <a:t> </a:t>
            </a:r>
            <a:r>
              <a:rPr lang="es-ES" dirty="0"/>
              <a:t>0101  1011 </a:t>
            </a:r>
            <a:r>
              <a:rPr lang="es-ES" dirty="0">
                <a:sym typeface="Wingdings" pitchFamily="2" charset="2"/>
              </a:rPr>
              <a:t> 5B)</a:t>
            </a:r>
            <a:endParaRPr lang="es-ES" dirty="0"/>
          </a:p>
          <a:p>
            <a:pPr marL="0" lvl="1" indent="0">
              <a:lnSpc>
                <a:spcPct val="110000"/>
              </a:lnSpc>
              <a:spcBef>
                <a:spcPts val="1200"/>
              </a:spcBef>
              <a:spcAft>
                <a:spcPts val="1200"/>
              </a:spcAft>
              <a:buClr>
                <a:schemeClr val="accent3"/>
              </a:buClr>
              <a:buSzPct val="95000"/>
              <a:buNone/>
            </a:pPr>
            <a:r>
              <a:rPr lang="es-ES" sz="2800" i="1" dirty="0">
                <a:solidFill>
                  <a:schemeClr val="bg2">
                    <a:lumMod val="20000"/>
                    <a:lumOff val="80000"/>
                  </a:schemeClr>
                </a:solidFill>
              </a:rPr>
              <a:t>Lenguaje máquina</a:t>
            </a:r>
          </a:p>
          <a:p>
            <a:pPr lvl="1" indent="1588">
              <a:lnSpc>
                <a:spcPct val="110000"/>
              </a:lnSpc>
              <a:buNone/>
            </a:pPr>
            <a:r>
              <a:rPr lang="es-ES" dirty="0"/>
              <a:t>Códigos hexadecimales que representan instrucciones,</a:t>
            </a:r>
            <a:br>
              <a:rPr lang="es-ES" dirty="0"/>
            </a:br>
            <a:r>
              <a:rPr lang="es-ES" dirty="0"/>
              <a:t>registros de la CPU, direcciones de memoria o datos</a:t>
            </a:r>
          </a:p>
          <a:p>
            <a:pPr lvl="1" indent="1588" defTabSz="876300">
              <a:lnSpc>
                <a:spcPct val="110000"/>
              </a:lnSpc>
              <a:spcBef>
                <a:spcPts val="600"/>
              </a:spcBef>
              <a:buNone/>
              <a:tabLst>
                <a:tab pos="1704975" algn="l"/>
              </a:tabLst>
            </a:pPr>
            <a:r>
              <a:rPr lang="es-ES" dirty="0">
                <a:latin typeface="+mj-lt"/>
              </a:rPr>
              <a:t>Instrucción	</a:t>
            </a:r>
            <a:r>
              <a:rPr lang="es-ES" i="1" dirty="0">
                <a:solidFill>
                  <a:schemeClr val="tx1">
                    <a:lumMod val="65000"/>
                  </a:schemeClr>
                </a:solidFill>
                <a:latin typeface="+mj-lt"/>
              </a:rPr>
              <a:t>Significado</a:t>
            </a:r>
          </a:p>
          <a:p>
            <a:pPr lvl="1" indent="1588">
              <a:lnSpc>
                <a:spcPct val="110000"/>
              </a:lnSpc>
              <a:spcAft>
                <a:spcPts val="0"/>
              </a:spcAft>
              <a:buNone/>
              <a:tabLst>
                <a:tab pos="1704975" algn="l"/>
              </a:tabLst>
            </a:pPr>
            <a:r>
              <a:rPr lang="es-ES" sz="2000" dirty="0">
                <a:latin typeface="Consolas" pitchFamily="49" charset="0"/>
              </a:rPr>
              <a:t>A0 2F	</a:t>
            </a:r>
            <a:r>
              <a:rPr lang="es-ES" sz="2000" i="1" dirty="0">
                <a:solidFill>
                  <a:schemeClr val="tx1">
                    <a:lumMod val="65000"/>
                  </a:schemeClr>
                </a:solidFill>
              </a:rPr>
              <a:t>Acceder a la celda de memoria 2F</a:t>
            </a:r>
            <a:br>
              <a:rPr lang="es-ES" sz="2000" dirty="0">
                <a:latin typeface="Consolas" pitchFamily="49" charset="0"/>
              </a:rPr>
            </a:br>
            <a:r>
              <a:rPr lang="es-ES" sz="2000" dirty="0">
                <a:latin typeface="Consolas" pitchFamily="49" charset="0"/>
              </a:rPr>
              <a:t>3E 01	</a:t>
            </a:r>
            <a:r>
              <a:rPr lang="es-ES" sz="2000" i="1" dirty="0">
                <a:solidFill>
                  <a:schemeClr val="tx1">
                    <a:lumMod val="65000"/>
                  </a:schemeClr>
                </a:solidFill>
              </a:rPr>
              <a:t>Copiarlo el registro 1 de la ALU </a:t>
            </a:r>
            <a:br>
              <a:rPr lang="es-ES" sz="2000" dirty="0">
                <a:latin typeface="Consolas" pitchFamily="49" charset="0"/>
              </a:rPr>
            </a:br>
            <a:r>
              <a:rPr lang="es-ES" sz="2000" dirty="0">
                <a:latin typeface="Consolas" pitchFamily="49" charset="0"/>
              </a:rPr>
              <a:t>A0 30	</a:t>
            </a:r>
            <a:r>
              <a:rPr lang="es-ES" sz="2000" i="1" dirty="0">
                <a:solidFill>
                  <a:schemeClr val="tx1">
                    <a:lumMod val="65000"/>
                  </a:schemeClr>
                </a:solidFill>
              </a:rPr>
              <a:t>Acceder a la celda de memoria 30</a:t>
            </a:r>
            <a:br>
              <a:rPr lang="es-ES" sz="2000" dirty="0">
                <a:latin typeface="Consolas" pitchFamily="49" charset="0"/>
              </a:rPr>
            </a:br>
            <a:r>
              <a:rPr lang="es-ES" sz="2000" dirty="0">
                <a:latin typeface="Consolas" pitchFamily="49" charset="0"/>
              </a:rPr>
              <a:t>3E 02	</a:t>
            </a:r>
            <a:r>
              <a:rPr lang="es-ES" sz="2000" i="1" dirty="0">
                <a:solidFill>
                  <a:schemeClr val="tx1">
                    <a:lumMod val="65000"/>
                  </a:schemeClr>
                </a:solidFill>
              </a:rPr>
              <a:t>Copiarlo en el registro 2 de la ALU </a:t>
            </a:r>
            <a:br>
              <a:rPr lang="es-ES" sz="2000" i="1" dirty="0">
                <a:latin typeface="Consolas" pitchFamily="49" charset="0"/>
              </a:rPr>
            </a:br>
            <a:r>
              <a:rPr lang="es-ES" sz="2000" dirty="0">
                <a:latin typeface="Consolas" pitchFamily="49" charset="0"/>
              </a:rPr>
              <a:t>1D	</a:t>
            </a:r>
            <a:r>
              <a:rPr lang="es-ES" sz="2000" i="1" dirty="0">
                <a:solidFill>
                  <a:schemeClr val="tx1">
                    <a:lumMod val="65000"/>
                  </a:schemeClr>
                </a:solidFill>
              </a:rPr>
              <a:t>Sumar</a:t>
            </a:r>
            <a:br>
              <a:rPr lang="es-ES" sz="2000" i="1" dirty="0">
                <a:latin typeface="Consolas" pitchFamily="49" charset="0"/>
              </a:rPr>
            </a:br>
            <a:r>
              <a:rPr lang="es-ES" sz="2000" dirty="0">
                <a:latin typeface="Consolas" pitchFamily="49" charset="0"/>
              </a:rPr>
              <a:t>B3 31	</a:t>
            </a:r>
            <a:r>
              <a:rPr lang="es-ES" sz="2000" i="1" dirty="0">
                <a:solidFill>
                  <a:schemeClr val="tx1">
                    <a:lumMod val="65000"/>
                  </a:schemeClr>
                </a:solidFill>
              </a:rPr>
              <a:t>Guardar el resultado en la celda de memoria 31</a:t>
            </a:r>
            <a:endParaRPr lang="es-ES" sz="2000" i="1" dirty="0">
              <a:solidFill>
                <a:schemeClr val="tx1">
                  <a:lumMod val="65000"/>
                </a:schemeClr>
              </a:solidFill>
              <a:latin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6" name="5 CuadroTexto"/>
          <p:cNvSpPr txBox="1"/>
          <p:nvPr/>
        </p:nvSpPr>
        <p:spPr>
          <a:xfrm>
            <a:off x="5796136" y="3771617"/>
            <a:ext cx="3068148" cy="1169551"/>
          </a:xfrm>
          <a:prstGeom prst="rect">
            <a:avLst/>
          </a:prstGeom>
          <a:noFill/>
        </p:spPr>
        <p:txBody>
          <a:bodyPr wrap="none" rtlCol="0">
            <a:spAutoFit/>
          </a:bodyPr>
          <a:lstStyle/>
          <a:p>
            <a:pPr algn="ctr">
              <a:spcAft>
                <a:spcPts val="600"/>
              </a:spcAft>
            </a:pPr>
            <a:r>
              <a:rPr lang="es-ES" sz="2000" dirty="0">
                <a:solidFill>
                  <a:srgbClr val="FFCC00"/>
                </a:solidFill>
                <a:latin typeface="Calibri"/>
              </a:rPr>
              <a:t>Lenguaje de bajo</a:t>
            </a:r>
            <a:r>
              <a:rPr lang="es-ES" sz="2000" dirty="0">
                <a:solidFill>
                  <a:srgbClr val="FFCC00"/>
                </a:solidFill>
                <a:latin typeface="+mj-lt"/>
              </a:rPr>
              <a:t> nivel</a:t>
            </a:r>
          </a:p>
          <a:p>
            <a:pPr algn="ctr">
              <a:spcAft>
                <a:spcPts val="600"/>
              </a:spcAft>
            </a:pPr>
            <a:r>
              <a:rPr lang="es-ES" sz="2000" dirty="0">
                <a:solidFill>
                  <a:srgbClr val="FFCC00"/>
                </a:solidFill>
                <a:latin typeface="+mj-lt"/>
              </a:rPr>
              <a:t>Dependiente de la máquina</a:t>
            </a:r>
          </a:p>
          <a:p>
            <a:pPr algn="ctr">
              <a:spcAft>
                <a:spcPts val="600"/>
              </a:spcAft>
            </a:pPr>
            <a:r>
              <a:rPr lang="es-ES" sz="2000" dirty="0">
                <a:solidFill>
                  <a:srgbClr val="FFCC00"/>
                </a:solidFill>
                <a:latin typeface="+mj-lt"/>
              </a:rPr>
              <a:t>Programación difícil</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Lenguaje ensamblador</a:t>
            </a:r>
          </a:p>
        </p:txBody>
      </p:sp>
      <p:sp>
        <p:nvSpPr>
          <p:cNvPr id="3" name="2 Marcador de contenido"/>
          <p:cNvSpPr>
            <a:spLocks noGrp="1"/>
          </p:cNvSpPr>
          <p:nvPr>
            <p:ph idx="1"/>
          </p:nvPr>
        </p:nvSpPr>
        <p:spPr>
          <a:xfrm>
            <a:off x="457200" y="980728"/>
            <a:ext cx="8229600" cy="5110178"/>
          </a:xfrm>
        </p:spPr>
        <p:txBody>
          <a:bodyPr/>
          <a:lstStyle/>
          <a:p>
            <a:pPr lvl="1" indent="1588">
              <a:buNone/>
            </a:pPr>
            <a:r>
              <a:rPr lang="es-ES" dirty="0"/>
              <a:t>Nemotécnicos para los códigos hexadecimales:</a:t>
            </a:r>
          </a:p>
          <a:p>
            <a:pPr marL="541338" lvl="1" indent="1588">
              <a:buNone/>
            </a:pPr>
            <a:r>
              <a:rPr lang="es-ES" dirty="0">
                <a:latin typeface="Consolas" pitchFamily="49" charset="0"/>
              </a:rPr>
              <a:t>A0 </a:t>
            </a:r>
            <a:r>
              <a:rPr lang="es-ES" dirty="0">
                <a:latin typeface="Consolas" pitchFamily="49" charset="0"/>
                <a:sym typeface="Wingdings" pitchFamily="2" charset="2"/>
              </a:rPr>
              <a:t> READ   3E  REG   1D  ADD   …</a:t>
            </a:r>
            <a:endParaRPr lang="es-ES" dirty="0"/>
          </a:p>
          <a:p>
            <a:pPr lvl="1" indent="1588">
              <a:spcBef>
                <a:spcPts val="1200"/>
              </a:spcBef>
              <a:buNone/>
            </a:pPr>
            <a:r>
              <a:rPr lang="es-ES" dirty="0"/>
              <a:t>Mayor legibilidad:</a:t>
            </a:r>
          </a:p>
          <a:p>
            <a:pPr marL="541338" lvl="1" indent="1588">
              <a:buNone/>
            </a:pPr>
            <a:r>
              <a:rPr lang="es-ES" dirty="0">
                <a:latin typeface="Consolas" pitchFamily="49" charset="0"/>
              </a:rPr>
              <a:t>READ 2F</a:t>
            </a:r>
            <a:br>
              <a:rPr lang="es-ES" dirty="0">
                <a:latin typeface="Consolas" pitchFamily="49" charset="0"/>
              </a:rPr>
            </a:br>
            <a:r>
              <a:rPr lang="es-ES" dirty="0">
                <a:latin typeface="Consolas" pitchFamily="49" charset="0"/>
              </a:rPr>
              <a:t>REG 01 </a:t>
            </a:r>
            <a:br>
              <a:rPr lang="es-ES" dirty="0">
                <a:latin typeface="Consolas" pitchFamily="49" charset="0"/>
              </a:rPr>
            </a:br>
            <a:r>
              <a:rPr lang="es-ES" dirty="0">
                <a:latin typeface="Consolas" pitchFamily="49" charset="0"/>
              </a:rPr>
              <a:t>READ 30</a:t>
            </a:r>
            <a:br>
              <a:rPr lang="es-ES" dirty="0">
                <a:latin typeface="Consolas" pitchFamily="49" charset="0"/>
              </a:rPr>
            </a:br>
            <a:r>
              <a:rPr lang="es-ES" dirty="0">
                <a:latin typeface="Consolas" pitchFamily="49" charset="0"/>
              </a:rPr>
              <a:t>REG 02 </a:t>
            </a:r>
            <a:br>
              <a:rPr lang="es-ES" i="1" dirty="0">
                <a:latin typeface="Consolas" pitchFamily="49" charset="0"/>
              </a:rPr>
            </a:br>
            <a:r>
              <a:rPr lang="es-ES" dirty="0">
                <a:latin typeface="Consolas" pitchFamily="49" charset="0"/>
              </a:rPr>
              <a:t>ADD   </a:t>
            </a:r>
            <a:br>
              <a:rPr lang="es-ES" i="1" dirty="0">
                <a:latin typeface="Consolas" pitchFamily="49" charset="0"/>
              </a:rPr>
            </a:br>
            <a:r>
              <a:rPr lang="es-ES" dirty="0">
                <a:latin typeface="Consolas" pitchFamily="49" charset="0"/>
              </a:rPr>
              <a:t>WRITE 31</a:t>
            </a:r>
          </a:p>
          <a:p>
            <a:pPr marL="361950" lvl="1" indent="0">
              <a:spcBef>
                <a:spcPts val="1200"/>
              </a:spcBef>
              <a:buNone/>
            </a:pPr>
            <a:r>
              <a:rPr lang="es-ES" dirty="0"/>
              <a:t>Lenguaje de nivel medio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12" name="11 Grupo"/>
          <p:cNvGrpSpPr/>
          <p:nvPr/>
        </p:nvGrpSpPr>
        <p:grpSpPr>
          <a:xfrm>
            <a:off x="4792216" y="4238413"/>
            <a:ext cx="2934072" cy="1350827"/>
            <a:chOff x="4792216" y="4238413"/>
            <a:chExt cx="2934072" cy="1350827"/>
          </a:xfrm>
        </p:grpSpPr>
        <p:sp>
          <p:nvSpPr>
            <p:cNvPr id="10" name="Text Box 8"/>
            <p:cNvSpPr txBox="1">
              <a:spLocks noChangeArrowheads="1"/>
            </p:cNvSpPr>
            <p:nvPr/>
          </p:nvSpPr>
          <p:spPr bwMode="auto">
            <a:xfrm>
              <a:off x="4792216" y="4881354"/>
              <a:ext cx="2934072" cy="707886"/>
            </a:xfrm>
            <a:prstGeom prst="rect">
              <a:avLst/>
            </a:prstGeom>
            <a:ln>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hangingPunct="1">
                <a:spcBef>
                  <a:spcPct val="50000"/>
                </a:spcBef>
              </a:pPr>
              <a:r>
                <a:rPr lang="es-ES_tradnl" sz="2000" b="0" dirty="0">
                  <a:effectLst>
                    <a:outerShdw blurRad="38100" dist="38100" dir="2700000" algn="tl">
                      <a:srgbClr val="000000">
                        <a:alpha val="43137"/>
                      </a:srgbClr>
                    </a:outerShdw>
                  </a:effectLst>
                  <a:latin typeface="Cambria" pitchFamily="18" charset="0"/>
                </a:rPr>
                <a:t>Código objeto</a:t>
              </a:r>
              <a:br>
                <a:rPr lang="es-ES_tradnl" sz="2000" b="0" dirty="0">
                  <a:effectLst>
                    <a:outerShdw blurRad="38100" dist="38100" dir="2700000" algn="tl">
                      <a:srgbClr val="000000">
                        <a:alpha val="43137"/>
                      </a:srgbClr>
                    </a:outerShdw>
                  </a:effectLst>
                  <a:latin typeface="Cambria" pitchFamily="18" charset="0"/>
                </a:rPr>
              </a:br>
              <a:r>
                <a:rPr lang="es-ES_tradnl" sz="2000" b="0" dirty="0">
                  <a:effectLst>
                    <a:outerShdw blurRad="38100" dist="38100" dir="2700000" algn="tl">
                      <a:srgbClr val="000000">
                        <a:alpha val="43137"/>
                      </a:srgbClr>
                    </a:outerShdw>
                  </a:effectLst>
                  <a:latin typeface="Cambria" pitchFamily="18" charset="0"/>
                </a:rPr>
                <a:t>(lenguaje máquina)</a:t>
              </a:r>
              <a:endParaRPr lang="es-ES" sz="2000" b="0" dirty="0">
                <a:effectLst>
                  <a:outerShdw blurRad="38100" dist="38100" dir="2700000" algn="tl">
                    <a:srgbClr val="000000">
                      <a:alpha val="43137"/>
                    </a:srgbClr>
                  </a:outerShdw>
                </a:effectLst>
                <a:latin typeface="Cambria" pitchFamily="18" charset="0"/>
              </a:endParaRPr>
            </a:p>
          </p:txBody>
        </p:sp>
        <p:sp>
          <p:nvSpPr>
            <p:cNvPr id="9" name="Line 7"/>
            <p:cNvSpPr>
              <a:spLocks noChangeShapeType="1"/>
            </p:cNvSpPr>
            <p:nvPr/>
          </p:nvSpPr>
          <p:spPr bwMode="auto">
            <a:xfrm>
              <a:off x="6259252" y="4238413"/>
              <a:ext cx="0" cy="642941"/>
            </a:xfrm>
            <a:prstGeom prst="line">
              <a:avLst/>
            </a:prstGeom>
            <a:noFill/>
            <a:ln w="57150">
              <a:solidFill>
                <a:srgbClr val="FFC000"/>
              </a:solidFill>
              <a:round/>
              <a:headEnd/>
              <a:tailEnd type="stealth" w="lg" len="med"/>
            </a:ln>
            <a:effectLst>
              <a:outerShdw blurRad="50800" dist="38100" dir="2700000" algn="tl" rotWithShape="0">
                <a:prstClr val="black">
                  <a:alpha val="40000"/>
                </a:prstClr>
              </a:outerShdw>
            </a:effectLst>
          </p:spPr>
          <p:txBody>
            <a:bodyPr wrap="none"/>
            <a:lstStyle/>
            <a:p>
              <a:endParaRPr lang="es-ES" sz="2400">
                <a:effectLst>
                  <a:outerShdw blurRad="38100" dist="38100" dir="2700000" algn="tl">
                    <a:srgbClr val="000000">
                      <a:alpha val="43137"/>
                    </a:srgbClr>
                  </a:outerShdw>
                </a:effectLst>
                <a:latin typeface="Cambria" pitchFamily="18" charset="0"/>
              </a:endParaRPr>
            </a:p>
          </p:txBody>
        </p:sp>
      </p:grpSp>
      <p:grpSp>
        <p:nvGrpSpPr>
          <p:cNvPr id="11" name="10 Grupo"/>
          <p:cNvGrpSpPr/>
          <p:nvPr/>
        </p:nvGrpSpPr>
        <p:grpSpPr>
          <a:xfrm>
            <a:off x="5040052" y="2992392"/>
            <a:ext cx="2438400" cy="1350828"/>
            <a:chOff x="5040052" y="2992392"/>
            <a:chExt cx="2438400" cy="1350828"/>
          </a:xfrm>
        </p:grpSpPr>
        <p:sp>
          <p:nvSpPr>
            <p:cNvPr id="7" name="Text Box 5"/>
            <p:cNvSpPr txBox="1">
              <a:spLocks noChangeArrowheads="1"/>
            </p:cNvSpPr>
            <p:nvPr/>
          </p:nvSpPr>
          <p:spPr bwMode="auto">
            <a:xfrm>
              <a:off x="5040052" y="3635334"/>
              <a:ext cx="2438400" cy="707886"/>
            </a:xfrm>
            <a:prstGeom prst="rect">
              <a:avLst/>
            </a:prstGeom>
            <a:solidFill>
              <a:schemeClr val="accent6"/>
            </a:solidFill>
            <a:ln>
              <a:headEnd/>
              <a:tailEnd/>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lgn="ctr" eaLnBrk="1" hangingPunct="1">
                <a:spcBef>
                  <a:spcPct val="50000"/>
                </a:spcBef>
              </a:pPr>
              <a:r>
                <a:rPr lang="es-ES_tradnl" sz="2000" b="0" dirty="0">
                  <a:solidFill>
                    <a:srgbClr val="002060"/>
                  </a:solidFill>
                  <a:effectLst>
                    <a:outerShdw blurRad="38100" dist="38100" dir="2700000" algn="tl">
                      <a:srgbClr val="000000">
                        <a:alpha val="43137"/>
                      </a:srgbClr>
                    </a:outerShdw>
                  </a:effectLst>
                  <a:latin typeface="Cambria" pitchFamily="18" charset="0"/>
                </a:rPr>
                <a:t>Programa ensamblador</a:t>
              </a:r>
              <a:endParaRPr lang="es-ES" sz="2000" b="0" dirty="0">
                <a:solidFill>
                  <a:srgbClr val="002060"/>
                </a:solidFill>
                <a:effectLst>
                  <a:outerShdw blurRad="38100" dist="38100" dir="2700000" algn="tl">
                    <a:srgbClr val="000000">
                      <a:alpha val="43137"/>
                    </a:srgbClr>
                  </a:outerShdw>
                </a:effectLst>
                <a:latin typeface="Cambria" pitchFamily="18" charset="0"/>
              </a:endParaRPr>
            </a:p>
          </p:txBody>
        </p:sp>
        <p:sp>
          <p:nvSpPr>
            <p:cNvPr id="8" name="Line 6"/>
            <p:cNvSpPr>
              <a:spLocks noChangeShapeType="1"/>
            </p:cNvSpPr>
            <p:nvPr/>
          </p:nvSpPr>
          <p:spPr bwMode="auto">
            <a:xfrm flipH="1">
              <a:off x="6256875" y="2992392"/>
              <a:ext cx="4754" cy="642942"/>
            </a:xfrm>
            <a:prstGeom prst="line">
              <a:avLst/>
            </a:prstGeom>
            <a:noFill/>
            <a:ln w="57150">
              <a:solidFill>
                <a:srgbClr val="FFC000"/>
              </a:solidFill>
              <a:round/>
              <a:headEnd/>
              <a:tailEnd type="stealth" w="lg" len="med"/>
            </a:ln>
            <a:effectLst>
              <a:outerShdw blurRad="50800" dist="38100" dir="2700000" algn="tl" rotWithShape="0">
                <a:prstClr val="black">
                  <a:alpha val="40000"/>
                </a:prstClr>
              </a:outerShdw>
            </a:effectLst>
          </p:spPr>
          <p:txBody>
            <a:bodyPr wrap="none"/>
            <a:lstStyle/>
            <a:p>
              <a:endParaRPr lang="es-ES" sz="2400">
                <a:effectLst>
                  <a:outerShdw blurRad="38100" dist="38100" dir="2700000" algn="tl">
                    <a:srgbClr val="000000">
                      <a:alpha val="43137"/>
                    </a:srgbClr>
                  </a:outerShdw>
                </a:effectLst>
                <a:latin typeface="Cambria" pitchFamily="18" charset="0"/>
              </a:endParaRPr>
            </a:p>
          </p:txBody>
        </p:sp>
      </p:grpSp>
      <p:sp>
        <p:nvSpPr>
          <p:cNvPr id="6" name="Text Box 4"/>
          <p:cNvSpPr txBox="1">
            <a:spLocks noChangeArrowheads="1"/>
          </p:cNvSpPr>
          <p:nvPr/>
        </p:nvSpPr>
        <p:spPr bwMode="auto">
          <a:xfrm>
            <a:off x="4716016" y="2420888"/>
            <a:ext cx="3086472" cy="707886"/>
          </a:xfrm>
          <a:prstGeom prst="rect">
            <a:avLst/>
          </a:prstGeom>
          <a:ln>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eaLnBrk="1" hangingPunct="1">
              <a:spcBef>
                <a:spcPct val="50000"/>
              </a:spcBef>
            </a:pPr>
            <a:r>
              <a:rPr lang="es-ES_tradnl" sz="2000" b="0" dirty="0">
                <a:effectLst>
                  <a:outerShdw blurRad="38100" dist="38100" dir="2700000" algn="tl">
                    <a:srgbClr val="000000">
                      <a:alpha val="43137"/>
                    </a:srgbClr>
                  </a:outerShdw>
                </a:effectLst>
                <a:latin typeface="Cambria" pitchFamily="18" charset="0"/>
              </a:rPr>
              <a:t>Código fuente</a:t>
            </a:r>
            <a:br>
              <a:rPr lang="es-ES_tradnl" sz="2000" b="0" dirty="0">
                <a:effectLst>
                  <a:outerShdw blurRad="38100" dist="38100" dir="2700000" algn="tl">
                    <a:srgbClr val="000000">
                      <a:alpha val="43137"/>
                    </a:srgbClr>
                  </a:outerShdw>
                </a:effectLst>
                <a:latin typeface="Cambria" pitchFamily="18" charset="0"/>
              </a:rPr>
            </a:br>
            <a:r>
              <a:rPr lang="es-ES_tradnl" sz="2000" b="0" dirty="0">
                <a:effectLst>
                  <a:outerShdw blurRad="38100" dist="38100" dir="2700000" algn="tl">
                    <a:srgbClr val="000000">
                      <a:alpha val="43137"/>
                    </a:srgbClr>
                  </a:outerShdw>
                </a:effectLst>
                <a:latin typeface="Cambria" pitchFamily="18" charset="0"/>
              </a:rPr>
              <a:t>(lenguaje ensamblador)</a:t>
            </a:r>
            <a:endParaRPr lang="es-ES" sz="2000" b="0" dirty="0">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Lenguajes de programación de alto nivel</a:t>
            </a:r>
          </a:p>
        </p:txBody>
      </p:sp>
      <p:sp>
        <p:nvSpPr>
          <p:cNvPr id="3" name="2 Marcador de contenido"/>
          <p:cNvSpPr>
            <a:spLocks noGrp="1"/>
          </p:cNvSpPr>
          <p:nvPr>
            <p:ph idx="1"/>
          </p:nvPr>
        </p:nvSpPr>
        <p:spPr>
          <a:xfrm>
            <a:off x="457200" y="980728"/>
            <a:ext cx="8229600" cy="5110178"/>
          </a:xfrm>
        </p:spPr>
        <p:txBody>
          <a:bodyPr>
            <a:normAutofit/>
          </a:bodyPr>
          <a:lstStyle/>
          <a:p>
            <a:pPr marL="712788" lvl="1"/>
            <a:r>
              <a:rPr lang="es-ES" sz="2400" dirty="0"/>
              <a:t>Más cercanos a los lenguajes natural y matemático</a:t>
            </a:r>
          </a:p>
          <a:p>
            <a:pPr marL="712788" lvl="1" algn="ctr">
              <a:buNone/>
            </a:pPr>
            <a:r>
              <a:rPr lang="es-ES" sz="2400" dirty="0">
                <a:solidFill>
                  <a:srgbClr val="FFC000"/>
                </a:solidFill>
                <a:latin typeface="Consolas" pitchFamily="49" charset="0"/>
              </a:rPr>
              <a:t>resultado = dato1 + dato2;</a:t>
            </a:r>
            <a:endParaRPr lang="es-ES" sz="2400" dirty="0">
              <a:solidFill>
                <a:srgbClr val="FFC000"/>
              </a:solidFill>
            </a:endParaRPr>
          </a:p>
          <a:p>
            <a:pPr marL="712788" lvl="1"/>
            <a:r>
              <a:rPr lang="es-ES" sz="2400" dirty="0"/>
              <a:t>Mayor legibilidad, mayor facilidad de codificación</a:t>
            </a:r>
          </a:p>
          <a:p>
            <a:pPr marL="712788" lvl="1"/>
            <a:r>
              <a:rPr lang="es-ES" sz="2400" dirty="0"/>
              <a:t>Estructuración de datos / abstracción procedimental</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11" name="10 Rectángulo"/>
          <p:cNvSpPr/>
          <p:nvPr/>
        </p:nvSpPr>
        <p:spPr>
          <a:xfrm>
            <a:off x="1693667" y="3721246"/>
            <a:ext cx="1706044"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Pascal</a:t>
            </a:r>
          </a:p>
        </p:txBody>
      </p:sp>
      <p:sp>
        <p:nvSpPr>
          <p:cNvPr id="12" name="11 Rectángulo"/>
          <p:cNvSpPr/>
          <p:nvPr/>
        </p:nvSpPr>
        <p:spPr>
          <a:xfrm>
            <a:off x="6694327" y="5150006"/>
            <a:ext cx="109036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t>
            </a:r>
          </a:p>
        </p:txBody>
      </p:sp>
      <p:sp>
        <p:nvSpPr>
          <p:cNvPr id="13" name="12 Rectángulo"/>
          <p:cNvSpPr/>
          <p:nvPr/>
        </p:nvSpPr>
        <p:spPr>
          <a:xfrm>
            <a:off x="764973" y="3721246"/>
            <a:ext cx="522900"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t>
            </a:r>
          </a:p>
        </p:txBody>
      </p:sp>
      <p:sp>
        <p:nvSpPr>
          <p:cNvPr id="14" name="13 Rectángulo"/>
          <p:cNvSpPr/>
          <p:nvPr/>
        </p:nvSpPr>
        <p:spPr>
          <a:xfrm>
            <a:off x="7551583" y="4435626"/>
            <a:ext cx="111569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Ada</a:t>
            </a:r>
          </a:p>
        </p:txBody>
      </p:sp>
      <p:sp>
        <p:nvSpPr>
          <p:cNvPr id="15" name="14 Rectángulo"/>
          <p:cNvSpPr/>
          <p:nvPr/>
        </p:nvSpPr>
        <p:spPr>
          <a:xfrm>
            <a:off x="4750363" y="5150006"/>
            <a:ext cx="1466748"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Eiffel</a:t>
            </a:r>
          </a:p>
        </p:txBody>
      </p:sp>
      <p:sp>
        <p:nvSpPr>
          <p:cNvPr id="16" name="15 Rectángulo"/>
          <p:cNvSpPr/>
          <p:nvPr/>
        </p:nvSpPr>
        <p:spPr>
          <a:xfrm>
            <a:off x="7334162" y="3721246"/>
            <a:ext cx="1431867"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Ruby</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7" name="16 Rectángulo"/>
          <p:cNvSpPr/>
          <p:nvPr/>
        </p:nvSpPr>
        <p:spPr>
          <a:xfrm>
            <a:off x="3622493" y="3721246"/>
            <a:ext cx="1802028" cy="132343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Cobol</a:t>
            </a:r>
          </a:p>
          <a:p>
            <a:pPr algn="ct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8" name="17 Rectángulo"/>
          <p:cNvSpPr/>
          <p:nvPr/>
        </p:nvSpPr>
        <p:spPr>
          <a:xfrm>
            <a:off x="764973" y="4435626"/>
            <a:ext cx="1670777"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BASIC</a:t>
            </a:r>
          </a:p>
        </p:txBody>
      </p:sp>
      <p:sp>
        <p:nvSpPr>
          <p:cNvPr id="19" name="18 Rectángulo"/>
          <p:cNvSpPr/>
          <p:nvPr/>
        </p:nvSpPr>
        <p:spPr>
          <a:xfrm>
            <a:off x="764973" y="3078304"/>
            <a:ext cx="264553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FORTRAN</a:t>
            </a:r>
          </a:p>
        </p:txBody>
      </p:sp>
      <p:sp>
        <p:nvSpPr>
          <p:cNvPr id="20" name="19 Rectángulo"/>
          <p:cNvSpPr/>
          <p:nvPr/>
        </p:nvSpPr>
        <p:spPr>
          <a:xfrm>
            <a:off x="764973" y="5150006"/>
            <a:ext cx="187102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Simula</a:t>
            </a:r>
          </a:p>
        </p:txBody>
      </p:sp>
      <p:sp>
        <p:nvSpPr>
          <p:cNvPr id="21" name="20 Rectángulo"/>
          <p:cNvSpPr/>
          <p:nvPr/>
        </p:nvSpPr>
        <p:spPr>
          <a:xfrm>
            <a:off x="2630913" y="4435626"/>
            <a:ext cx="2502608"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Smalltalk</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2" name="21 Rectángulo"/>
          <p:cNvSpPr/>
          <p:nvPr/>
        </p:nvSpPr>
        <p:spPr>
          <a:xfrm>
            <a:off x="5908471" y="3078304"/>
            <a:ext cx="179273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Prolog</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3" name="22 Rectángulo"/>
          <p:cNvSpPr/>
          <p:nvPr/>
        </p:nvSpPr>
        <p:spPr>
          <a:xfrm>
            <a:off x="5694195" y="3721246"/>
            <a:ext cx="1199366"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Lisp</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23 Rectángulo"/>
          <p:cNvSpPr/>
          <p:nvPr/>
        </p:nvSpPr>
        <p:spPr>
          <a:xfrm>
            <a:off x="3113214" y="5150006"/>
            <a:ext cx="1159933"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Java</a:t>
            </a:r>
          </a:p>
        </p:txBody>
      </p:sp>
      <p:sp>
        <p:nvSpPr>
          <p:cNvPr id="25" name="24 Rectángulo"/>
          <p:cNvSpPr/>
          <p:nvPr/>
        </p:nvSpPr>
        <p:spPr>
          <a:xfrm>
            <a:off x="3689510" y="3078304"/>
            <a:ext cx="193995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Python</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6" name="25 Rectángulo"/>
          <p:cNvSpPr/>
          <p:nvPr/>
        </p:nvSpPr>
        <p:spPr>
          <a:xfrm>
            <a:off x="5328684" y="4435626"/>
            <a:ext cx="2027735"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Haskell</a:t>
            </a:r>
            <a:endPar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26 Rectángulo"/>
          <p:cNvSpPr/>
          <p:nvPr/>
        </p:nvSpPr>
        <p:spPr>
          <a:xfrm>
            <a:off x="7980211" y="3078304"/>
            <a:ext cx="80663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a:t>
            </a:r>
          </a:p>
        </p:txBody>
      </p:sp>
      <p:sp>
        <p:nvSpPr>
          <p:cNvPr id="28" name="27 Rectángulo"/>
          <p:cNvSpPr/>
          <p:nvPr/>
        </p:nvSpPr>
        <p:spPr>
          <a:xfrm>
            <a:off x="4229720" y="5589240"/>
            <a:ext cx="627096"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500"/>
                                  </p:stCondLst>
                                  <p:childTnLst>
                                    <p:set>
                                      <p:cBhvr>
                                        <p:cTn id="38" dur="1" fill="hold">
                                          <p:stCondLst>
                                            <p:cond delay="0"/>
                                          </p:stCondLst>
                                        </p:cTn>
                                        <p:tgtEl>
                                          <p:spTgt spid="11"/>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500"/>
                                  </p:stCondLst>
                                  <p:childTnLst>
                                    <p:set>
                                      <p:cBhvr>
                                        <p:cTn id="41" dur="1" fill="hold">
                                          <p:stCondLst>
                                            <p:cond delay="0"/>
                                          </p:stCondLst>
                                        </p:cTn>
                                        <p:tgtEl>
                                          <p:spTgt spid="21"/>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grpId="0" nodeType="afterEffect">
                                  <p:stCondLst>
                                    <p:cond delay="500"/>
                                  </p:stCondLst>
                                  <p:childTnLst>
                                    <p:set>
                                      <p:cBhvr>
                                        <p:cTn id="44" dur="1" fill="hold">
                                          <p:stCondLst>
                                            <p:cond delay="0"/>
                                          </p:stCondLst>
                                        </p:cTn>
                                        <p:tgtEl>
                                          <p:spTgt spid="22"/>
                                        </p:tgtEl>
                                        <p:attrNameLst>
                                          <p:attrName>style.visibility</p:attrName>
                                        </p:attrNameLst>
                                      </p:cBhvr>
                                      <p:to>
                                        <p:strVal val="visible"/>
                                      </p:to>
                                    </p:set>
                                  </p:childTnLst>
                                </p:cTn>
                              </p:par>
                            </p:childTnLst>
                          </p:cTn>
                        </p:par>
                        <p:par>
                          <p:cTn id="45" fill="hold">
                            <p:stCondLst>
                              <p:cond delay="3000"/>
                            </p:stCondLst>
                            <p:childTnLst>
                              <p:par>
                                <p:cTn id="46" presetID="1" presetClass="entr" presetSubtype="0" fill="hold" grpId="0" nodeType="afterEffect">
                                  <p:stCondLst>
                                    <p:cond delay="500"/>
                                  </p:stCondLst>
                                  <p:childTnLst>
                                    <p:set>
                                      <p:cBhvr>
                                        <p:cTn id="47" dur="1" fill="hold">
                                          <p:stCondLst>
                                            <p:cond delay="0"/>
                                          </p:stCondLst>
                                        </p:cTn>
                                        <p:tgtEl>
                                          <p:spTgt spid="14"/>
                                        </p:tgtEl>
                                        <p:attrNameLst>
                                          <p:attrName>style.visibility</p:attrName>
                                        </p:attrNameLst>
                                      </p:cBhvr>
                                      <p:to>
                                        <p:strVal val="visible"/>
                                      </p:to>
                                    </p:set>
                                  </p:childTnLst>
                                </p:cTn>
                              </p:par>
                            </p:childTnLst>
                          </p:cTn>
                        </p:par>
                        <p:par>
                          <p:cTn id="48" fill="hold">
                            <p:stCondLst>
                              <p:cond delay="3500"/>
                            </p:stCondLst>
                            <p:childTnLst>
                              <p:par>
                                <p:cTn id="49" presetID="1" presetClass="entr" presetSubtype="0" fill="hold" grpId="0" nodeType="afterEffect">
                                  <p:stCondLst>
                                    <p:cond delay="500"/>
                                  </p:stCondLst>
                                  <p:childTnLst>
                                    <p:set>
                                      <p:cBhvr>
                                        <p:cTn id="50" dur="1" fill="hold">
                                          <p:stCondLst>
                                            <p:cond delay="0"/>
                                          </p:stCondLst>
                                        </p:cTn>
                                        <p:tgtEl>
                                          <p:spTgt spid="13"/>
                                        </p:tgtEl>
                                        <p:attrNameLst>
                                          <p:attrName>style.visibility</p:attrName>
                                        </p:attrNameLst>
                                      </p:cBhvr>
                                      <p:to>
                                        <p:strVal val="visible"/>
                                      </p:to>
                                    </p:set>
                                  </p:childTnLst>
                                </p:cTn>
                              </p:par>
                            </p:childTnLst>
                          </p:cTn>
                        </p:par>
                        <p:par>
                          <p:cTn id="51" fill="hold">
                            <p:stCondLst>
                              <p:cond delay="4000"/>
                            </p:stCondLst>
                            <p:childTnLst>
                              <p:par>
                                <p:cTn id="52" presetID="1" presetClass="entr" presetSubtype="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childTnLst>
                                </p:cTn>
                              </p:par>
                            </p:childTnLst>
                          </p:cTn>
                        </p:par>
                        <p:par>
                          <p:cTn id="54" fill="hold">
                            <p:stCondLst>
                              <p:cond delay="4500"/>
                            </p:stCondLst>
                            <p:childTnLst>
                              <p:par>
                                <p:cTn id="55" presetID="1" presetClass="entr" presetSubtype="0" fill="hold" grpId="0" nodeType="afterEffect">
                                  <p:stCondLst>
                                    <p:cond delay="500"/>
                                  </p:stCondLst>
                                  <p:childTnLst>
                                    <p:set>
                                      <p:cBhvr>
                                        <p:cTn id="56" dur="1" fill="hold">
                                          <p:stCondLst>
                                            <p:cond delay="0"/>
                                          </p:stCondLst>
                                        </p:cTn>
                                        <p:tgtEl>
                                          <p:spTgt spid="15"/>
                                        </p:tgtEl>
                                        <p:attrNameLst>
                                          <p:attrName>style.visibility</p:attrName>
                                        </p:attrNameLst>
                                      </p:cBhvr>
                                      <p:to>
                                        <p:strVal val="visible"/>
                                      </p:to>
                                    </p:set>
                                  </p:childTnLst>
                                </p:cTn>
                              </p:par>
                            </p:childTnLst>
                          </p:cTn>
                        </p:par>
                        <p:par>
                          <p:cTn id="57" fill="hold">
                            <p:stCondLst>
                              <p:cond delay="5000"/>
                            </p:stCondLst>
                            <p:childTnLst>
                              <p:par>
                                <p:cTn id="58" presetID="1" presetClass="entr" presetSubtype="0" fill="hold" grpId="0" nodeType="afterEffect">
                                  <p:stCondLst>
                                    <p:cond delay="500"/>
                                  </p:stCondLst>
                                  <p:childTnLst>
                                    <p:set>
                                      <p:cBhvr>
                                        <p:cTn id="59" dur="1" fill="hold">
                                          <p:stCondLst>
                                            <p:cond delay="0"/>
                                          </p:stCondLst>
                                        </p:cTn>
                                        <p:tgtEl>
                                          <p:spTgt spid="12"/>
                                        </p:tgtEl>
                                        <p:attrNameLst>
                                          <p:attrName>style.visibility</p:attrName>
                                        </p:attrNameLst>
                                      </p:cBhvr>
                                      <p:to>
                                        <p:strVal val="visible"/>
                                      </p:to>
                                    </p:set>
                                  </p:childTnLst>
                                </p:cTn>
                              </p:par>
                            </p:childTnLst>
                          </p:cTn>
                        </p:par>
                        <p:par>
                          <p:cTn id="60" fill="hold">
                            <p:stCondLst>
                              <p:cond delay="5500"/>
                            </p:stCondLst>
                            <p:childTnLst>
                              <p:par>
                                <p:cTn id="61" presetID="1" presetClass="entr" presetSubtype="0" fill="hold" grpId="0" nodeType="afterEffect">
                                  <p:stCondLst>
                                    <p:cond delay="500"/>
                                  </p:stCondLst>
                                  <p:childTnLst>
                                    <p:set>
                                      <p:cBhvr>
                                        <p:cTn id="62" dur="1" fill="hold">
                                          <p:stCondLst>
                                            <p:cond delay="0"/>
                                          </p:stCondLst>
                                        </p:cTn>
                                        <p:tgtEl>
                                          <p:spTgt spid="25"/>
                                        </p:tgtEl>
                                        <p:attrNameLst>
                                          <p:attrName>style.visibility</p:attrName>
                                        </p:attrNameLst>
                                      </p:cBhvr>
                                      <p:to>
                                        <p:strVal val="visible"/>
                                      </p:to>
                                    </p:set>
                                  </p:childTnLst>
                                </p:cTn>
                              </p:par>
                            </p:childTnLst>
                          </p:cTn>
                        </p:par>
                        <p:par>
                          <p:cTn id="63" fill="hold">
                            <p:stCondLst>
                              <p:cond delay="6000"/>
                            </p:stCondLst>
                            <p:childTnLst>
                              <p:par>
                                <p:cTn id="64" presetID="1" presetClass="entr" presetSubtype="0" fill="hold" grpId="0" nodeType="afterEffect">
                                  <p:stCondLst>
                                    <p:cond delay="500"/>
                                  </p:stCondLst>
                                  <p:childTnLst>
                                    <p:set>
                                      <p:cBhvr>
                                        <p:cTn id="65" dur="1" fill="hold">
                                          <p:stCondLst>
                                            <p:cond delay="0"/>
                                          </p:stCondLst>
                                        </p:cTn>
                                        <p:tgtEl>
                                          <p:spTgt spid="24"/>
                                        </p:tgtEl>
                                        <p:attrNameLst>
                                          <p:attrName>style.visibility</p:attrName>
                                        </p:attrNameLst>
                                      </p:cBhvr>
                                      <p:to>
                                        <p:strVal val="visible"/>
                                      </p:to>
                                    </p:set>
                                  </p:childTnLst>
                                </p:cTn>
                              </p:par>
                            </p:childTnLst>
                          </p:cTn>
                        </p:par>
                        <p:par>
                          <p:cTn id="66" fill="hold">
                            <p:stCondLst>
                              <p:cond delay="6500"/>
                            </p:stCondLst>
                            <p:childTnLst>
                              <p:par>
                                <p:cTn id="67" presetID="1" presetClass="entr" presetSubtype="0" fill="hold" grpId="0" nodeType="afterEffect">
                                  <p:stCondLst>
                                    <p:cond delay="500"/>
                                  </p:stCondLst>
                                  <p:childTnLst>
                                    <p:set>
                                      <p:cBhvr>
                                        <p:cTn id="68" dur="1" fill="hold">
                                          <p:stCondLst>
                                            <p:cond delay="0"/>
                                          </p:stCondLst>
                                        </p:cTn>
                                        <p:tgtEl>
                                          <p:spTgt spid="2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grpId="0" nodeType="afterEffect">
                                  <p:stCondLst>
                                    <p:cond delay="500"/>
                                  </p:stCondLst>
                                  <p:childTnLst>
                                    <p:set>
                                      <p:cBhvr>
                                        <p:cTn id="71" dur="1" fill="hold">
                                          <p:stCondLst>
                                            <p:cond delay="0"/>
                                          </p:stCondLst>
                                        </p:cTn>
                                        <p:tgtEl>
                                          <p:spTgt spid="16"/>
                                        </p:tgtEl>
                                        <p:attrNameLst>
                                          <p:attrName>style.visibility</p:attrName>
                                        </p:attrNameLst>
                                      </p:cBhvr>
                                      <p:to>
                                        <p:strVal val="visible"/>
                                      </p:to>
                                    </p:set>
                                  </p:childTnLst>
                                </p:cTn>
                              </p:par>
                            </p:childTnLst>
                          </p:cTn>
                        </p:par>
                        <p:par>
                          <p:cTn id="72" fill="hold">
                            <p:stCondLst>
                              <p:cond delay="7500"/>
                            </p:stCondLst>
                            <p:childTnLst>
                              <p:par>
                                <p:cTn id="73" presetID="1" presetClass="entr" presetSubtype="0" fill="hold" grpId="0" nodeType="afterEffect">
                                  <p:stCondLst>
                                    <p:cond delay="500"/>
                                  </p:stCondLst>
                                  <p:childTnLst>
                                    <p:set>
                                      <p:cBhvr>
                                        <p:cTn id="74" dur="1" fill="hold">
                                          <p:stCondLst>
                                            <p:cond delay="0"/>
                                          </p:stCondLst>
                                        </p:cTn>
                                        <p:tgtEl>
                                          <p:spTgt spid="27"/>
                                        </p:tgtEl>
                                        <p:attrNameLst>
                                          <p:attrName>style.visibility</p:attrName>
                                        </p:attrNameLst>
                                      </p:cBhvr>
                                      <p:to>
                                        <p:strVal val="visible"/>
                                      </p:to>
                                    </p:set>
                                  </p:childTnLst>
                                </p:cTn>
                              </p:par>
                            </p:childTnLst>
                          </p:cTn>
                        </p:par>
                        <p:par>
                          <p:cTn id="75" fill="hold">
                            <p:stCondLst>
                              <p:cond delay="8000"/>
                            </p:stCondLst>
                            <p:childTnLst>
                              <p:par>
                                <p:cTn id="76" presetID="1" presetClass="entr" presetSubtype="0" fill="hold" grpId="0" nodeType="afterEffect">
                                  <p:stCondLst>
                                    <p:cond delay="500"/>
                                  </p:stCondLst>
                                  <p:childTnLst>
                                    <p:set>
                                      <p:cBhvr>
                                        <p:cTn id="7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Los lenguajes de programación de alto nivel</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Genealogía de lenguajes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29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333" name="332 Grupo"/>
          <p:cNvGrpSpPr/>
          <p:nvPr/>
        </p:nvGrpSpPr>
        <p:grpSpPr>
          <a:xfrm>
            <a:off x="785786" y="2625534"/>
            <a:ext cx="3506360" cy="1492575"/>
            <a:chOff x="928662" y="2571744"/>
            <a:chExt cx="3506360" cy="1492575"/>
          </a:xfrm>
          <a:effectLst>
            <a:outerShdw blurRad="50800" dist="38100" dir="2700000" algn="tl" rotWithShape="0">
              <a:prstClr val="black">
                <a:alpha val="40000"/>
              </a:prstClr>
            </a:outerShdw>
          </a:effectLst>
        </p:grpSpPr>
        <p:cxnSp>
          <p:nvCxnSpPr>
            <p:cNvPr id="34" name="33 Conector recto"/>
            <p:cNvCxnSpPr/>
            <p:nvPr/>
          </p:nvCxnSpPr>
          <p:spPr>
            <a:xfrm>
              <a:off x="928662" y="2571744"/>
              <a:ext cx="3214710" cy="121444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a:off x="2000232" y="3429000"/>
              <a:ext cx="2143140" cy="42862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3827292" y="3571876"/>
              <a:ext cx="607730"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BASIC</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1964</a:t>
              </a:r>
              <a:endParaRPr lang="es-ES" sz="1600" dirty="0">
                <a:effectLst>
                  <a:outerShdw blurRad="38100" dist="38100" dir="2700000" algn="tl">
                    <a:srgbClr val="000000">
                      <a:alpha val="43137"/>
                    </a:srgbClr>
                  </a:outerShdw>
                </a:effectLst>
                <a:latin typeface="Cambria" pitchFamily="18" charset="0"/>
              </a:endParaRPr>
            </a:p>
          </p:txBody>
        </p:sp>
      </p:grpSp>
      <p:grpSp>
        <p:nvGrpSpPr>
          <p:cNvPr id="335" name="334 Grupo"/>
          <p:cNvGrpSpPr/>
          <p:nvPr/>
        </p:nvGrpSpPr>
        <p:grpSpPr>
          <a:xfrm>
            <a:off x="1785918" y="5554492"/>
            <a:ext cx="3087647" cy="706757"/>
            <a:chOff x="1928794" y="5500702"/>
            <a:chExt cx="3087647" cy="706757"/>
          </a:xfrm>
          <a:effectLst>
            <a:outerShdw blurRad="50800" dist="38100" dir="2700000" algn="tl" rotWithShape="0">
              <a:prstClr val="black">
                <a:alpha val="40000"/>
              </a:prstClr>
            </a:outerShdw>
          </a:effectLst>
        </p:grpSpPr>
        <p:cxnSp>
          <p:nvCxnSpPr>
            <p:cNvPr id="137" name="136 Conector recto"/>
            <p:cNvCxnSpPr/>
            <p:nvPr/>
          </p:nvCxnSpPr>
          <p:spPr>
            <a:xfrm>
              <a:off x="1928794" y="5500702"/>
              <a:ext cx="2857520" cy="42862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5" name="134 CuadroTexto"/>
            <p:cNvSpPr txBox="1"/>
            <p:nvPr/>
          </p:nvSpPr>
          <p:spPr>
            <a:xfrm>
              <a:off x="4483538" y="5715016"/>
              <a:ext cx="5329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Logo</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1968</a:t>
              </a:r>
              <a:endParaRPr lang="es-ES" sz="1600" dirty="0">
                <a:effectLst>
                  <a:outerShdw blurRad="38100" dist="38100" dir="2700000" algn="tl">
                    <a:srgbClr val="000000">
                      <a:alpha val="43137"/>
                    </a:srgbClr>
                  </a:outerShdw>
                </a:effectLst>
                <a:latin typeface="Cambria" pitchFamily="18" charset="0"/>
              </a:endParaRPr>
            </a:p>
          </p:txBody>
        </p:sp>
      </p:grpSp>
      <p:grpSp>
        <p:nvGrpSpPr>
          <p:cNvPr id="345" name="344 Grupo"/>
          <p:cNvGrpSpPr/>
          <p:nvPr/>
        </p:nvGrpSpPr>
        <p:grpSpPr>
          <a:xfrm>
            <a:off x="1857356" y="3268476"/>
            <a:ext cx="6740763" cy="2286016"/>
            <a:chOff x="2000232" y="3214686"/>
            <a:chExt cx="6740763" cy="2286016"/>
          </a:xfrm>
          <a:effectLst>
            <a:outerShdw blurRad="50800" dist="38100" dir="2700000" algn="tl" rotWithShape="0">
              <a:prstClr val="black">
                <a:alpha val="40000"/>
              </a:prstClr>
            </a:outerShdw>
          </a:effectLst>
        </p:grpSpPr>
        <p:cxnSp>
          <p:nvCxnSpPr>
            <p:cNvPr id="154" name="153 Conector recto"/>
            <p:cNvCxnSpPr/>
            <p:nvPr/>
          </p:nvCxnSpPr>
          <p:spPr>
            <a:xfrm rot="16200000" flipH="1">
              <a:off x="7536677" y="3821909"/>
              <a:ext cx="1500198" cy="28575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6" name="155 Conector recto"/>
            <p:cNvCxnSpPr/>
            <p:nvPr/>
          </p:nvCxnSpPr>
          <p:spPr>
            <a:xfrm>
              <a:off x="5357818" y="4643446"/>
              <a:ext cx="3071834" cy="7143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8" name="157 Conector recto"/>
            <p:cNvCxnSpPr/>
            <p:nvPr/>
          </p:nvCxnSpPr>
          <p:spPr>
            <a:xfrm>
              <a:off x="7429520" y="4071942"/>
              <a:ext cx="1000132" cy="71438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0" name="159 Conector recto"/>
            <p:cNvCxnSpPr/>
            <p:nvPr/>
          </p:nvCxnSpPr>
          <p:spPr>
            <a:xfrm flipV="1">
              <a:off x="2000232" y="4714884"/>
              <a:ext cx="6500858" cy="78581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2" name="151 CuadroTexto"/>
            <p:cNvSpPr txBox="1"/>
            <p:nvPr/>
          </p:nvSpPr>
          <p:spPr>
            <a:xfrm>
              <a:off x="8188536" y="4500570"/>
              <a:ext cx="552459"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Ruby</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1993</a:t>
              </a:r>
              <a:endParaRPr lang="es-ES" sz="1600" dirty="0">
                <a:effectLst>
                  <a:outerShdw blurRad="38100" dist="38100" dir="2700000" algn="tl">
                    <a:srgbClr val="000000">
                      <a:alpha val="43137"/>
                    </a:srgbClr>
                  </a:outerShdw>
                </a:effectLst>
                <a:latin typeface="Cambria" pitchFamily="18" charset="0"/>
              </a:endParaRPr>
            </a:p>
          </p:txBody>
        </p:sp>
      </p:grpSp>
      <p:grpSp>
        <p:nvGrpSpPr>
          <p:cNvPr id="344" name="343 Grupo"/>
          <p:cNvGrpSpPr/>
          <p:nvPr/>
        </p:nvGrpSpPr>
        <p:grpSpPr>
          <a:xfrm>
            <a:off x="5143504" y="2768410"/>
            <a:ext cx="3239130" cy="778195"/>
            <a:chOff x="5286380" y="2714620"/>
            <a:chExt cx="3239130" cy="778195"/>
          </a:xfrm>
          <a:effectLst>
            <a:outerShdw blurRad="50800" dist="38100" dir="2700000" algn="tl" rotWithShape="0">
              <a:prstClr val="black">
                <a:alpha val="40000"/>
              </a:prstClr>
            </a:outerShdw>
          </a:effectLst>
        </p:grpSpPr>
        <p:cxnSp>
          <p:nvCxnSpPr>
            <p:cNvPr id="144" name="143 Conector recto"/>
            <p:cNvCxnSpPr/>
            <p:nvPr/>
          </p:nvCxnSpPr>
          <p:spPr>
            <a:xfrm>
              <a:off x="5286380" y="2714620"/>
              <a:ext cx="2928958" cy="50006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6" name="145 Conector recto"/>
            <p:cNvCxnSpPr/>
            <p:nvPr/>
          </p:nvCxnSpPr>
          <p:spPr>
            <a:xfrm flipV="1">
              <a:off x="6072198" y="3214686"/>
              <a:ext cx="2143140" cy="21431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2" name="141 CuadroTexto"/>
            <p:cNvSpPr txBox="1"/>
            <p:nvPr/>
          </p:nvSpPr>
          <p:spPr>
            <a:xfrm>
              <a:off x="7819548" y="3000372"/>
              <a:ext cx="705962"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Python</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1991</a:t>
              </a:r>
              <a:endParaRPr lang="es-ES" sz="1600" dirty="0">
                <a:effectLst>
                  <a:outerShdw blurRad="38100" dist="38100" dir="2700000" algn="tl">
                    <a:srgbClr val="000000">
                      <a:alpha val="43137"/>
                    </a:srgbClr>
                  </a:outerShdw>
                </a:effectLst>
                <a:latin typeface="Cambria" pitchFamily="18" charset="0"/>
              </a:endParaRPr>
            </a:p>
          </p:txBody>
        </p:sp>
      </p:grpSp>
      <p:grpSp>
        <p:nvGrpSpPr>
          <p:cNvPr id="343" name="342 Grupo"/>
          <p:cNvGrpSpPr/>
          <p:nvPr/>
        </p:nvGrpSpPr>
        <p:grpSpPr>
          <a:xfrm>
            <a:off x="6500826" y="3911418"/>
            <a:ext cx="1023863" cy="492443"/>
            <a:chOff x="6643702" y="3857628"/>
            <a:chExt cx="1023863" cy="492443"/>
          </a:xfrm>
          <a:effectLst>
            <a:outerShdw blurRad="50800" dist="38100" dir="2700000" algn="tl" rotWithShape="0">
              <a:prstClr val="black">
                <a:alpha val="40000"/>
              </a:prstClr>
            </a:outerShdw>
          </a:effectLst>
        </p:grpSpPr>
        <p:cxnSp>
          <p:nvCxnSpPr>
            <p:cNvPr id="148" name="147 Conector recto"/>
            <p:cNvCxnSpPr/>
            <p:nvPr/>
          </p:nvCxnSpPr>
          <p:spPr>
            <a:xfrm>
              <a:off x="6643702" y="4071942"/>
              <a:ext cx="714380"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9" name="138 CuadroTexto"/>
            <p:cNvSpPr txBox="1"/>
            <p:nvPr/>
          </p:nvSpPr>
          <p:spPr>
            <a:xfrm>
              <a:off x="7118825" y="3857628"/>
              <a:ext cx="548740"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Eiffel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1986</a:t>
              </a:r>
              <a:endParaRPr lang="es-ES" sz="1600" dirty="0">
                <a:effectLst>
                  <a:outerShdw blurRad="38100" dist="38100" dir="2700000" algn="tl">
                    <a:srgbClr val="000000">
                      <a:alpha val="43137"/>
                    </a:srgbClr>
                  </a:outerShdw>
                </a:effectLst>
                <a:latin typeface="Cambria" pitchFamily="18" charset="0"/>
              </a:endParaRPr>
            </a:p>
          </p:txBody>
        </p:sp>
      </p:grpSp>
      <p:grpSp>
        <p:nvGrpSpPr>
          <p:cNvPr id="340" name="339 Grupo"/>
          <p:cNvGrpSpPr/>
          <p:nvPr/>
        </p:nvGrpSpPr>
        <p:grpSpPr>
          <a:xfrm>
            <a:off x="4786314" y="3268476"/>
            <a:ext cx="1494666" cy="492443"/>
            <a:chOff x="4929190" y="3214686"/>
            <a:chExt cx="1494666" cy="492443"/>
          </a:xfrm>
          <a:effectLst>
            <a:outerShdw blurRad="50800" dist="38100" dir="2700000" algn="tl" rotWithShape="0">
              <a:prstClr val="black">
                <a:alpha val="40000"/>
              </a:prstClr>
            </a:outerShdw>
          </a:effectLst>
        </p:grpSpPr>
        <p:cxnSp>
          <p:nvCxnSpPr>
            <p:cNvPr id="186" name="185 Conector recto"/>
            <p:cNvCxnSpPr/>
            <p:nvPr/>
          </p:nvCxnSpPr>
          <p:spPr>
            <a:xfrm>
              <a:off x="4929190" y="3429000"/>
              <a:ext cx="1143008"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8" name="107 CuadroTexto"/>
            <p:cNvSpPr txBox="1"/>
            <p:nvPr/>
          </p:nvSpPr>
          <p:spPr>
            <a:xfrm>
              <a:off x="5673330" y="3214686"/>
              <a:ext cx="750526"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Modula</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1975</a:t>
              </a:r>
              <a:endParaRPr lang="es-ES" sz="1600" dirty="0">
                <a:effectLst>
                  <a:outerShdw blurRad="38100" dist="38100" dir="2700000" algn="tl">
                    <a:srgbClr val="000000">
                      <a:alpha val="43137"/>
                    </a:srgbClr>
                  </a:outerShdw>
                </a:effectLst>
                <a:latin typeface="Cambria" pitchFamily="18" charset="0"/>
              </a:endParaRPr>
            </a:p>
          </p:txBody>
        </p:sp>
      </p:grpSp>
      <p:sp>
        <p:nvSpPr>
          <p:cNvPr id="352" name="351 CuadroTexto"/>
          <p:cNvSpPr txBox="1"/>
          <p:nvPr/>
        </p:nvSpPr>
        <p:spPr>
          <a:xfrm>
            <a:off x="569218" y="4365104"/>
            <a:ext cx="2778646" cy="584775"/>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1600" dirty="0">
                <a:effectLst>
                  <a:outerShdw blurRad="38100" dist="38100" dir="2700000" algn="tl">
                    <a:srgbClr val="000000">
                      <a:alpha val="43137"/>
                    </a:srgbClr>
                  </a:outerShdw>
                </a:effectLst>
                <a:latin typeface="+mj-lt"/>
              </a:rPr>
              <a:t>Fuente:</a:t>
            </a:r>
            <a:br>
              <a:rPr lang="es-ES" sz="1600" dirty="0">
                <a:effectLst>
                  <a:outerShdw blurRad="38100" dist="38100" dir="2700000" algn="tl">
                    <a:srgbClr val="000000">
                      <a:alpha val="43137"/>
                    </a:srgbClr>
                  </a:outerShdw>
                </a:effectLst>
                <a:latin typeface="+mj-lt"/>
              </a:rPr>
            </a:br>
            <a:r>
              <a:rPr lang="es-ES" sz="1600" dirty="0">
                <a:effectLst>
                  <a:outerShdw blurRad="38100" dist="38100" dir="2700000" algn="tl">
                    <a:srgbClr val="000000">
                      <a:alpha val="43137"/>
                    </a:srgbClr>
                  </a:outerShdw>
                </a:effectLst>
                <a:latin typeface="+mj-lt"/>
                <a:hlinkClick r:id="rId2"/>
              </a:rPr>
              <a:t>http://www.levenez.com/lang/</a:t>
            </a:r>
            <a:endParaRPr lang="es-ES" sz="1600" dirty="0">
              <a:effectLst>
                <a:outerShdw blurRad="38100" dist="38100" dir="2700000" algn="tl">
                  <a:srgbClr val="000000">
                    <a:alpha val="43137"/>
                  </a:srgbClr>
                </a:outerShdw>
              </a:effectLst>
              <a:latin typeface="+mj-lt"/>
            </a:endParaRPr>
          </a:p>
        </p:txBody>
      </p:sp>
      <p:sp>
        <p:nvSpPr>
          <p:cNvPr id="353" name="352 CuadroTexto"/>
          <p:cNvSpPr txBox="1"/>
          <p:nvPr/>
        </p:nvSpPr>
        <p:spPr>
          <a:xfrm>
            <a:off x="6357950" y="1142984"/>
            <a:ext cx="2304029" cy="369332"/>
          </a:xfrm>
          <a:prstGeom prst="rect">
            <a:avLst/>
          </a:prstGeom>
          <a:noFill/>
        </p:spPr>
        <p:txBody>
          <a:bodyPr wrap="none" rtlCol="0">
            <a:spAutoFit/>
          </a:bodyPr>
          <a:lstStyle/>
          <a:p>
            <a:r>
              <a:rPr lang="es-ES" dirty="0">
                <a:effectLst>
                  <a:outerShdw blurRad="38100" dist="38100" dir="2700000" algn="tl">
                    <a:srgbClr val="000000">
                      <a:alpha val="43137"/>
                    </a:srgbClr>
                  </a:outerShdw>
                </a:effectLst>
                <a:latin typeface="+mj-lt"/>
              </a:rPr>
              <a:t>Versiones / Estándares</a:t>
            </a:r>
          </a:p>
        </p:txBody>
      </p:sp>
      <p:sp>
        <p:nvSpPr>
          <p:cNvPr id="354" name="353 CuadroTexto"/>
          <p:cNvSpPr txBox="1"/>
          <p:nvPr/>
        </p:nvSpPr>
        <p:spPr>
          <a:xfrm>
            <a:off x="4467091" y="1553964"/>
            <a:ext cx="65306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Prolog</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1970</a:t>
            </a:r>
            <a:endParaRPr lang="es-ES" sz="1600" dirty="0">
              <a:effectLst>
                <a:outerShdw blurRad="38100" dist="38100" dir="2700000" algn="tl">
                  <a:srgbClr val="000000">
                    <a:alpha val="43137"/>
                  </a:srgbClr>
                </a:outerShdw>
              </a:effectLst>
              <a:latin typeface="Cambria" pitchFamily="18" charset="0"/>
            </a:endParaRPr>
          </a:p>
        </p:txBody>
      </p:sp>
      <p:sp>
        <p:nvSpPr>
          <p:cNvPr id="356" name="355 CuadroTexto"/>
          <p:cNvSpPr txBox="1"/>
          <p:nvPr/>
        </p:nvSpPr>
        <p:spPr>
          <a:xfrm>
            <a:off x="7106514" y="5125864"/>
            <a:ext cx="703077"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Haskell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1987</a:t>
            </a:r>
            <a:endParaRPr lang="es-ES" sz="1600" dirty="0">
              <a:effectLst>
                <a:outerShdw blurRad="38100" dist="38100" dir="2700000" algn="tl">
                  <a:srgbClr val="000000">
                    <a:alpha val="43137"/>
                  </a:srgbClr>
                </a:outerShdw>
              </a:effectLst>
              <a:latin typeface="Cambria" pitchFamily="18" charset="0"/>
            </a:endParaRPr>
          </a:p>
        </p:txBody>
      </p:sp>
      <p:grpSp>
        <p:nvGrpSpPr>
          <p:cNvPr id="364" name="363 Grupo"/>
          <p:cNvGrpSpPr/>
          <p:nvPr/>
        </p:nvGrpSpPr>
        <p:grpSpPr>
          <a:xfrm>
            <a:off x="6786578" y="1982592"/>
            <a:ext cx="2083315" cy="974861"/>
            <a:chOff x="6929454" y="1928802"/>
            <a:chExt cx="2083315" cy="974861"/>
          </a:xfrm>
          <a:effectLst>
            <a:outerShdw blurRad="50800" dist="38100" dir="2700000" algn="tl" rotWithShape="0">
              <a:prstClr val="black">
                <a:alpha val="40000"/>
              </a:prstClr>
            </a:outerShdw>
          </a:effectLst>
        </p:grpSpPr>
        <p:cxnSp>
          <p:nvCxnSpPr>
            <p:cNvPr id="359" name="358 Conector recto"/>
            <p:cNvCxnSpPr/>
            <p:nvPr/>
          </p:nvCxnSpPr>
          <p:spPr>
            <a:xfrm>
              <a:off x="6929454" y="2071678"/>
              <a:ext cx="1857388" cy="571504"/>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1" name="360 Conector recto"/>
            <p:cNvCxnSpPr/>
            <p:nvPr/>
          </p:nvCxnSpPr>
          <p:spPr>
            <a:xfrm rot="16200000" flipH="1">
              <a:off x="8286776" y="2143116"/>
              <a:ext cx="714380" cy="28575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3" name="362 CuadroTexto"/>
            <p:cNvSpPr txBox="1"/>
            <p:nvPr/>
          </p:nvSpPr>
          <p:spPr>
            <a:xfrm>
              <a:off x="8488266" y="2411220"/>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2000</a:t>
              </a:r>
              <a:endParaRPr lang="es-ES" sz="1600" dirty="0">
                <a:effectLst>
                  <a:outerShdw blurRad="38100" dist="38100" dir="2700000" algn="tl">
                    <a:srgbClr val="000000">
                      <a:alpha val="43137"/>
                    </a:srgbClr>
                  </a:outerShdw>
                </a:effectLst>
                <a:latin typeface="Cambria" pitchFamily="18" charset="0"/>
              </a:endParaRPr>
            </a:p>
          </p:txBody>
        </p:sp>
      </p:grpSp>
      <p:grpSp>
        <p:nvGrpSpPr>
          <p:cNvPr id="346" name="345 Grupo"/>
          <p:cNvGrpSpPr/>
          <p:nvPr/>
        </p:nvGrpSpPr>
        <p:grpSpPr>
          <a:xfrm>
            <a:off x="5143504" y="1768278"/>
            <a:ext cx="3440636" cy="3786214"/>
            <a:chOff x="5286380" y="1714488"/>
            <a:chExt cx="3440636" cy="3786214"/>
          </a:xfrm>
          <a:effectLst>
            <a:outerShdw blurRad="50800" dist="38100" dir="2700000" algn="tl" rotWithShape="0">
              <a:prstClr val="black">
                <a:alpha val="40000"/>
              </a:prstClr>
            </a:outerShdw>
          </a:effectLst>
        </p:grpSpPr>
        <p:cxnSp>
          <p:nvCxnSpPr>
            <p:cNvPr id="244" name="243 Conector recto"/>
            <p:cNvCxnSpPr/>
            <p:nvPr/>
          </p:nvCxnSpPr>
          <p:spPr>
            <a:xfrm flipV="1">
              <a:off x="6929454" y="1928802"/>
              <a:ext cx="1571636" cy="14287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6" name="245 Conector recto"/>
            <p:cNvCxnSpPr/>
            <p:nvPr/>
          </p:nvCxnSpPr>
          <p:spPr>
            <a:xfrm flipV="1">
              <a:off x="5286380" y="1928802"/>
              <a:ext cx="3143272" cy="2714644"/>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48" name="247 Conector recto"/>
            <p:cNvCxnSpPr/>
            <p:nvPr/>
          </p:nvCxnSpPr>
          <p:spPr>
            <a:xfrm rot="5400000" flipH="1" flipV="1">
              <a:off x="6393667" y="2107399"/>
              <a:ext cx="2214581" cy="1857389"/>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7" name="256 Conector recto"/>
            <p:cNvCxnSpPr/>
            <p:nvPr/>
          </p:nvCxnSpPr>
          <p:spPr>
            <a:xfrm rot="5400000" flipH="1" flipV="1">
              <a:off x="5322099" y="2321711"/>
              <a:ext cx="3571900" cy="278608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2" name="241 CuadroTexto"/>
            <p:cNvSpPr txBox="1"/>
            <p:nvPr/>
          </p:nvSpPr>
          <p:spPr>
            <a:xfrm>
              <a:off x="8202513" y="1714488"/>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Java</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1995</a:t>
              </a:r>
              <a:endParaRPr lang="es-ES" sz="1600" dirty="0">
                <a:effectLst>
                  <a:outerShdw blurRad="38100" dist="38100" dir="2700000" algn="tl">
                    <a:srgbClr val="000000">
                      <a:alpha val="43137"/>
                    </a:srgbClr>
                  </a:outerShdw>
                </a:effectLst>
                <a:latin typeface="Cambria" pitchFamily="18" charset="0"/>
              </a:endParaRPr>
            </a:p>
          </p:txBody>
        </p:sp>
      </p:grpSp>
      <p:grpSp>
        <p:nvGrpSpPr>
          <p:cNvPr id="342" name="341 Grupo"/>
          <p:cNvGrpSpPr/>
          <p:nvPr/>
        </p:nvGrpSpPr>
        <p:grpSpPr>
          <a:xfrm>
            <a:off x="3929058" y="1911154"/>
            <a:ext cx="3083447" cy="857256"/>
            <a:chOff x="4071934" y="1857364"/>
            <a:chExt cx="3083447" cy="857256"/>
          </a:xfrm>
          <a:effectLst>
            <a:outerShdw blurRad="50800" dist="38100" dir="2700000" algn="tl" rotWithShape="0">
              <a:prstClr val="black">
                <a:alpha val="40000"/>
              </a:prstClr>
            </a:outerShdw>
          </a:effectLst>
        </p:grpSpPr>
        <p:cxnSp>
          <p:nvCxnSpPr>
            <p:cNvPr id="117" name="116 Conector recto"/>
            <p:cNvCxnSpPr/>
            <p:nvPr/>
          </p:nvCxnSpPr>
          <p:spPr>
            <a:xfrm>
              <a:off x="4071934" y="2071678"/>
              <a:ext cx="2857520"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9" name="118 Conector recto"/>
            <p:cNvCxnSpPr/>
            <p:nvPr/>
          </p:nvCxnSpPr>
          <p:spPr>
            <a:xfrm flipV="1">
              <a:off x="5214942" y="2071678"/>
              <a:ext cx="1714512" cy="64294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114 CuadroTexto"/>
            <p:cNvSpPr txBox="1"/>
            <p:nvPr/>
          </p:nvSpPr>
          <p:spPr>
            <a:xfrm>
              <a:off x="6630878" y="1857364"/>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1983</a:t>
              </a:r>
              <a:endParaRPr lang="es-ES" sz="1600" dirty="0">
                <a:effectLst>
                  <a:outerShdw blurRad="38100" dist="38100" dir="2700000" algn="tl">
                    <a:srgbClr val="000000">
                      <a:alpha val="43137"/>
                    </a:srgbClr>
                  </a:outerShdw>
                </a:effectLst>
                <a:latin typeface="Cambria" pitchFamily="18" charset="0"/>
              </a:endParaRPr>
            </a:p>
          </p:txBody>
        </p:sp>
      </p:grpSp>
      <p:grpSp>
        <p:nvGrpSpPr>
          <p:cNvPr id="338" name="337 Grupo"/>
          <p:cNvGrpSpPr/>
          <p:nvPr/>
        </p:nvGrpSpPr>
        <p:grpSpPr>
          <a:xfrm>
            <a:off x="1857356" y="4482922"/>
            <a:ext cx="3728761" cy="1071570"/>
            <a:chOff x="2000232" y="4429132"/>
            <a:chExt cx="3728761" cy="1071570"/>
          </a:xfrm>
          <a:effectLst>
            <a:outerShdw blurRad="50800" dist="38100" dir="2700000" algn="tl" rotWithShape="0">
              <a:prstClr val="black">
                <a:alpha val="40000"/>
              </a:prstClr>
            </a:outerShdw>
          </a:effectLst>
        </p:grpSpPr>
        <p:cxnSp>
          <p:nvCxnSpPr>
            <p:cNvPr id="131" name="130 Conector recto"/>
            <p:cNvCxnSpPr/>
            <p:nvPr/>
          </p:nvCxnSpPr>
          <p:spPr>
            <a:xfrm>
              <a:off x="4214810" y="4429132"/>
              <a:ext cx="1071570" cy="214314"/>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3" name="132 Conector recto"/>
            <p:cNvCxnSpPr/>
            <p:nvPr/>
          </p:nvCxnSpPr>
          <p:spPr>
            <a:xfrm flipV="1">
              <a:off x="2000232" y="4643446"/>
              <a:ext cx="3286148" cy="85725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9" name="128 CuadroTexto"/>
            <p:cNvSpPr txBox="1"/>
            <p:nvPr/>
          </p:nvSpPr>
          <p:spPr>
            <a:xfrm>
              <a:off x="4881260" y="4429132"/>
              <a:ext cx="84773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Smalltalk</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1971</a:t>
              </a:r>
              <a:endParaRPr lang="es-ES" sz="1600" dirty="0">
                <a:effectLst>
                  <a:outerShdw blurRad="38100" dist="38100" dir="2700000" algn="tl">
                    <a:srgbClr val="000000">
                      <a:alpha val="43137"/>
                    </a:srgbClr>
                  </a:outerShdw>
                </a:effectLst>
                <a:latin typeface="Cambria" pitchFamily="18" charset="0"/>
              </a:endParaRPr>
            </a:p>
          </p:txBody>
        </p:sp>
      </p:grpSp>
      <p:grpSp>
        <p:nvGrpSpPr>
          <p:cNvPr id="339" name="338 Grupo"/>
          <p:cNvGrpSpPr/>
          <p:nvPr/>
        </p:nvGrpSpPr>
        <p:grpSpPr>
          <a:xfrm>
            <a:off x="1785918" y="3482790"/>
            <a:ext cx="4218928" cy="2349831"/>
            <a:chOff x="1928794" y="3429000"/>
            <a:chExt cx="4218928" cy="2349831"/>
          </a:xfrm>
          <a:effectLst>
            <a:outerShdw blurRad="50800" dist="38100" dir="2700000" algn="tl" rotWithShape="0">
              <a:prstClr val="black">
                <a:alpha val="40000"/>
              </a:prstClr>
            </a:outerShdw>
          </a:effectLst>
        </p:grpSpPr>
        <p:cxnSp>
          <p:nvCxnSpPr>
            <p:cNvPr id="329" name="328 Conector recto"/>
            <p:cNvCxnSpPr/>
            <p:nvPr/>
          </p:nvCxnSpPr>
          <p:spPr>
            <a:xfrm>
              <a:off x="1928794" y="3429000"/>
              <a:ext cx="3857654" cy="207170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5" name="254 Conector recto"/>
            <p:cNvCxnSpPr/>
            <p:nvPr/>
          </p:nvCxnSpPr>
          <p:spPr>
            <a:xfrm>
              <a:off x="1928794" y="5500702"/>
              <a:ext cx="3857652"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1" name="250 CuadroTexto"/>
            <p:cNvSpPr txBox="1"/>
            <p:nvPr/>
          </p:nvSpPr>
          <p:spPr>
            <a:xfrm>
              <a:off x="5389181" y="5286388"/>
              <a:ext cx="758541"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Scheme</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1975</a:t>
              </a:r>
              <a:endParaRPr lang="es-ES" sz="1600" dirty="0">
                <a:effectLst>
                  <a:outerShdw blurRad="38100" dist="38100" dir="2700000" algn="tl">
                    <a:srgbClr val="000000">
                      <a:alpha val="43137"/>
                    </a:srgbClr>
                  </a:outerShdw>
                </a:effectLst>
                <a:latin typeface="Cambria" pitchFamily="18" charset="0"/>
              </a:endParaRPr>
            </a:p>
          </p:txBody>
        </p:sp>
      </p:grpSp>
      <p:grpSp>
        <p:nvGrpSpPr>
          <p:cNvPr id="332" name="331 Grupo"/>
          <p:cNvGrpSpPr/>
          <p:nvPr/>
        </p:nvGrpSpPr>
        <p:grpSpPr>
          <a:xfrm>
            <a:off x="857224" y="1911154"/>
            <a:ext cx="3369199" cy="1571636"/>
            <a:chOff x="1000100" y="1857364"/>
            <a:chExt cx="3369199" cy="1571636"/>
          </a:xfrm>
          <a:effectLst>
            <a:outerShdw blurRad="50800" dist="38100" dir="2700000" algn="tl" rotWithShape="0">
              <a:prstClr val="black">
                <a:alpha val="40000"/>
              </a:prstClr>
            </a:outerShdw>
          </a:effectLst>
        </p:grpSpPr>
        <p:cxnSp>
          <p:nvCxnSpPr>
            <p:cNvPr id="47" name="46 Conector recto"/>
            <p:cNvCxnSpPr/>
            <p:nvPr/>
          </p:nvCxnSpPr>
          <p:spPr>
            <a:xfrm flipV="1">
              <a:off x="1000100" y="2071678"/>
              <a:ext cx="3071834" cy="500066"/>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68 Conector recto"/>
            <p:cNvCxnSpPr/>
            <p:nvPr/>
          </p:nvCxnSpPr>
          <p:spPr>
            <a:xfrm>
              <a:off x="2214546" y="2000240"/>
              <a:ext cx="1857388" cy="7143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flipV="1">
              <a:off x="2000232" y="2071678"/>
              <a:ext cx="2143140" cy="135732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45 CuadroTexto"/>
            <p:cNvSpPr txBox="1"/>
            <p:nvPr/>
          </p:nvSpPr>
          <p:spPr>
            <a:xfrm>
              <a:off x="3844796" y="1857364"/>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PL/I</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1964</a:t>
              </a:r>
              <a:endParaRPr lang="es-ES" sz="1600" dirty="0">
                <a:effectLst>
                  <a:outerShdw blurRad="38100" dist="38100" dir="2700000" algn="tl">
                    <a:srgbClr val="000000">
                      <a:alpha val="43137"/>
                    </a:srgbClr>
                  </a:outerShdw>
                </a:effectLst>
                <a:latin typeface="Cambria" pitchFamily="18" charset="0"/>
              </a:endParaRPr>
            </a:p>
          </p:txBody>
        </p:sp>
      </p:grpSp>
      <p:grpSp>
        <p:nvGrpSpPr>
          <p:cNvPr id="334" name="333 Grupo"/>
          <p:cNvGrpSpPr/>
          <p:nvPr/>
        </p:nvGrpSpPr>
        <p:grpSpPr>
          <a:xfrm>
            <a:off x="1785918" y="3482790"/>
            <a:ext cx="2567142" cy="1278261"/>
            <a:chOff x="1928794" y="3429000"/>
            <a:chExt cx="2567142" cy="1278261"/>
          </a:xfrm>
          <a:effectLst>
            <a:outerShdw blurRad="50800" dist="38100" dir="2700000" algn="tl" rotWithShape="0">
              <a:prstClr val="black">
                <a:alpha val="40000"/>
              </a:prstClr>
            </a:outerShdw>
          </a:effectLst>
        </p:grpSpPr>
        <p:cxnSp>
          <p:nvCxnSpPr>
            <p:cNvPr id="63" name="62 Conector recto"/>
            <p:cNvCxnSpPr/>
            <p:nvPr/>
          </p:nvCxnSpPr>
          <p:spPr>
            <a:xfrm>
              <a:off x="1928794" y="3429000"/>
              <a:ext cx="2286016" cy="100013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60 CuadroTexto"/>
            <p:cNvSpPr txBox="1"/>
            <p:nvPr/>
          </p:nvSpPr>
          <p:spPr>
            <a:xfrm>
              <a:off x="3822354" y="4214818"/>
              <a:ext cx="673582"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Simula</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1964</a:t>
              </a:r>
              <a:endParaRPr lang="es-ES" sz="1600" dirty="0">
                <a:effectLst>
                  <a:outerShdw blurRad="38100" dist="38100" dir="2700000" algn="tl">
                    <a:srgbClr val="000000">
                      <a:alpha val="43137"/>
                    </a:srgbClr>
                  </a:outerShdw>
                </a:effectLst>
                <a:latin typeface="Cambria" pitchFamily="18" charset="0"/>
              </a:endParaRPr>
            </a:p>
          </p:txBody>
        </p:sp>
      </p:grpSp>
      <p:grpSp>
        <p:nvGrpSpPr>
          <p:cNvPr id="341" name="340 Grupo"/>
          <p:cNvGrpSpPr/>
          <p:nvPr/>
        </p:nvGrpSpPr>
        <p:grpSpPr>
          <a:xfrm>
            <a:off x="4786314" y="3482790"/>
            <a:ext cx="1940439" cy="921071"/>
            <a:chOff x="4929190" y="3429000"/>
            <a:chExt cx="1940439" cy="921071"/>
          </a:xfrm>
          <a:effectLst>
            <a:outerShdw blurRad="50800" dist="38100" dir="2700000" algn="tl" rotWithShape="0">
              <a:prstClr val="black">
                <a:alpha val="40000"/>
              </a:prstClr>
            </a:outerShdw>
          </a:effectLst>
        </p:grpSpPr>
        <p:cxnSp>
          <p:nvCxnSpPr>
            <p:cNvPr id="113" name="112 Conector recto"/>
            <p:cNvCxnSpPr/>
            <p:nvPr/>
          </p:nvCxnSpPr>
          <p:spPr>
            <a:xfrm>
              <a:off x="4929190" y="3429000"/>
              <a:ext cx="1714512" cy="64294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9" name="108 CuadroTexto"/>
            <p:cNvSpPr txBox="1"/>
            <p:nvPr/>
          </p:nvSpPr>
          <p:spPr>
            <a:xfrm>
              <a:off x="6345126" y="3857628"/>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Ada</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1979</a:t>
              </a:r>
              <a:endParaRPr lang="es-ES" sz="1600" dirty="0">
                <a:effectLst>
                  <a:outerShdw blurRad="38100" dist="38100" dir="2700000" algn="tl">
                    <a:srgbClr val="000000">
                      <a:alpha val="43137"/>
                    </a:srgbClr>
                  </a:outerShdw>
                </a:effectLst>
                <a:latin typeface="Cambria" pitchFamily="18" charset="0"/>
              </a:endParaRPr>
            </a:p>
          </p:txBody>
        </p:sp>
      </p:grpSp>
      <p:grpSp>
        <p:nvGrpSpPr>
          <p:cNvPr id="337" name="336 Grupo"/>
          <p:cNvGrpSpPr/>
          <p:nvPr/>
        </p:nvGrpSpPr>
        <p:grpSpPr>
          <a:xfrm>
            <a:off x="3786182" y="2554096"/>
            <a:ext cx="1583249" cy="492443"/>
            <a:chOff x="3929058" y="2500306"/>
            <a:chExt cx="1583249" cy="492443"/>
          </a:xfrm>
          <a:effectLst>
            <a:outerShdw blurRad="50800" dist="38100" dir="2700000" algn="tl" rotWithShape="0">
              <a:prstClr val="black">
                <a:alpha val="40000"/>
              </a:prstClr>
            </a:outerShdw>
          </a:effectLst>
        </p:grpSpPr>
        <p:cxnSp>
          <p:nvCxnSpPr>
            <p:cNvPr id="106" name="105 Conector recto"/>
            <p:cNvCxnSpPr/>
            <p:nvPr/>
          </p:nvCxnSpPr>
          <p:spPr>
            <a:xfrm flipV="1">
              <a:off x="3929058" y="2714620"/>
              <a:ext cx="1285884" cy="71438"/>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 name="103 CuadroTexto"/>
            <p:cNvSpPr txBox="1"/>
            <p:nvPr/>
          </p:nvSpPr>
          <p:spPr>
            <a:xfrm>
              <a:off x="4987804" y="2500306"/>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1971</a:t>
              </a:r>
              <a:endParaRPr lang="es-ES" sz="1600" dirty="0">
                <a:effectLst>
                  <a:outerShdw blurRad="38100" dist="38100" dir="2700000" algn="tl">
                    <a:srgbClr val="000000">
                      <a:alpha val="43137"/>
                    </a:srgbClr>
                  </a:outerShdw>
                </a:effectLst>
                <a:latin typeface="Cambria" pitchFamily="18" charset="0"/>
              </a:endParaRPr>
            </a:p>
          </p:txBody>
        </p:sp>
      </p:grpSp>
      <p:grpSp>
        <p:nvGrpSpPr>
          <p:cNvPr id="336" name="335 Grupo"/>
          <p:cNvGrpSpPr/>
          <p:nvPr/>
        </p:nvGrpSpPr>
        <p:grpSpPr>
          <a:xfrm>
            <a:off x="1857356" y="3268476"/>
            <a:ext cx="3244493" cy="492443"/>
            <a:chOff x="2000232" y="3214686"/>
            <a:chExt cx="3244493" cy="492443"/>
          </a:xfrm>
          <a:effectLst>
            <a:outerShdw blurRad="50800" dist="38100" dir="2700000" algn="tl" rotWithShape="0">
              <a:prstClr val="black">
                <a:alpha val="40000"/>
              </a:prstClr>
            </a:outerShdw>
          </a:effectLst>
        </p:grpSpPr>
        <p:cxnSp>
          <p:nvCxnSpPr>
            <p:cNvPr id="102" name="101 Conector recto"/>
            <p:cNvCxnSpPr/>
            <p:nvPr/>
          </p:nvCxnSpPr>
          <p:spPr>
            <a:xfrm>
              <a:off x="2000232" y="3429000"/>
              <a:ext cx="2928958" cy="0"/>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0" name="99 CuadroTexto"/>
            <p:cNvSpPr txBox="1"/>
            <p:nvPr/>
          </p:nvSpPr>
          <p:spPr>
            <a:xfrm>
              <a:off x="4611731" y="3214686"/>
              <a:ext cx="632994"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Pascal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1970</a:t>
              </a:r>
              <a:endParaRPr lang="es-ES" sz="1600" dirty="0">
                <a:effectLst>
                  <a:outerShdw blurRad="38100" dist="38100" dir="2700000" algn="tl">
                    <a:srgbClr val="000000">
                      <a:alpha val="43137"/>
                    </a:srgbClr>
                  </a:outerShdw>
                </a:effectLst>
                <a:latin typeface="Cambria" pitchFamily="18" charset="0"/>
              </a:endParaRPr>
            </a:p>
          </p:txBody>
        </p:sp>
      </p:grpSp>
      <p:grpSp>
        <p:nvGrpSpPr>
          <p:cNvPr id="331" name="330 Grupo"/>
          <p:cNvGrpSpPr/>
          <p:nvPr/>
        </p:nvGrpSpPr>
        <p:grpSpPr>
          <a:xfrm>
            <a:off x="1785918" y="2625534"/>
            <a:ext cx="2226191" cy="857256"/>
            <a:chOff x="1928794" y="2571744"/>
            <a:chExt cx="2226191" cy="857256"/>
          </a:xfrm>
          <a:effectLst>
            <a:outerShdw blurRad="50800" dist="38100" dir="2700000" algn="tl" rotWithShape="0">
              <a:prstClr val="black">
                <a:alpha val="40000"/>
              </a:prstClr>
            </a:outerShdw>
          </a:effectLst>
        </p:grpSpPr>
        <p:cxnSp>
          <p:nvCxnSpPr>
            <p:cNvPr id="56" name="55 Conector recto"/>
            <p:cNvCxnSpPr/>
            <p:nvPr/>
          </p:nvCxnSpPr>
          <p:spPr>
            <a:xfrm flipV="1">
              <a:off x="1928794" y="2786058"/>
              <a:ext cx="1928826" cy="642942"/>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54 CuadroTexto"/>
            <p:cNvSpPr txBox="1"/>
            <p:nvPr/>
          </p:nvSpPr>
          <p:spPr>
            <a:xfrm>
              <a:off x="3630482" y="2571744"/>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CPL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1963</a:t>
              </a:r>
              <a:endParaRPr lang="es-ES" sz="1600" dirty="0">
                <a:effectLst>
                  <a:outerShdw blurRad="38100" dist="38100" dir="2700000" algn="tl">
                    <a:srgbClr val="000000">
                      <a:alpha val="43137"/>
                    </a:srgbClr>
                  </a:outerShdw>
                </a:effectLst>
                <a:latin typeface="Cambria" pitchFamily="18" charset="0"/>
              </a:endParaRPr>
            </a:p>
          </p:txBody>
        </p:sp>
      </p:grpSp>
      <p:sp>
        <p:nvSpPr>
          <p:cNvPr id="67" name="66 CuadroTexto"/>
          <p:cNvSpPr txBox="1"/>
          <p:nvPr/>
        </p:nvSpPr>
        <p:spPr>
          <a:xfrm>
            <a:off x="1749979" y="1839716"/>
            <a:ext cx="689612"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COBOL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1959</a:t>
            </a:r>
            <a:endParaRPr lang="es-ES" sz="1600" dirty="0">
              <a:effectLst>
                <a:outerShdw blurRad="38100" dist="38100" dir="2700000" algn="tl">
                  <a:srgbClr val="000000">
                    <a:alpha val="43137"/>
                  </a:srgbClr>
                </a:outerShdw>
              </a:effectLst>
              <a:latin typeface="Cambria" pitchFamily="18" charset="0"/>
            </a:endParaRPr>
          </a:p>
        </p:txBody>
      </p:sp>
      <p:grpSp>
        <p:nvGrpSpPr>
          <p:cNvPr id="330" name="329 Grupo"/>
          <p:cNvGrpSpPr/>
          <p:nvPr/>
        </p:nvGrpSpPr>
        <p:grpSpPr>
          <a:xfrm>
            <a:off x="785789" y="2625535"/>
            <a:ext cx="1348076" cy="1135384"/>
            <a:chOff x="928665" y="2571745"/>
            <a:chExt cx="1348076" cy="1135384"/>
          </a:xfrm>
          <a:effectLst>
            <a:outerShdw blurRad="50800" dist="38100" dir="2700000" algn="tl" rotWithShape="0">
              <a:prstClr val="black">
                <a:alpha val="40000"/>
              </a:prstClr>
            </a:outerShdw>
          </a:effectLst>
        </p:grpSpPr>
        <p:cxnSp>
          <p:nvCxnSpPr>
            <p:cNvPr id="33" name="32 Conector recto"/>
            <p:cNvCxnSpPr/>
            <p:nvPr/>
          </p:nvCxnSpPr>
          <p:spPr>
            <a:xfrm>
              <a:off x="928665" y="2571745"/>
              <a:ext cx="1000131" cy="928695"/>
            </a:xfrm>
            <a:prstGeom prst="line">
              <a:avLst/>
            </a:prstGeom>
            <a:ln w="28575">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1608866" y="3214686"/>
              <a:ext cx="667875"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ALGOL</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1958</a:t>
              </a:r>
              <a:endParaRPr lang="es-ES" sz="1600" dirty="0">
                <a:effectLst>
                  <a:outerShdw blurRad="38100" dist="38100" dir="2700000" algn="tl">
                    <a:srgbClr val="000000">
                      <a:alpha val="43137"/>
                    </a:srgbClr>
                  </a:outerShdw>
                </a:effectLst>
                <a:latin typeface="Cambria" pitchFamily="18" charset="0"/>
              </a:endParaRPr>
            </a:p>
          </p:txBody>
        </p:sp>
      </p:grpSp>
      <p:sp>
        <p:nvSpPr>
          <p:cNvPr id="26" name="25 CuadroTexto"/>
          <p:cNvSpPr txBox="1"/>
          <p:nvPr/>
        </p:nvSpPr>
        <p:spPr>
          <a:xfrm>
            <a:off x="379160" y="2411220"/>
            <a:ext cx="885049"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a:effectLst>
                  <a:outerShdw blurRad="38100" dist="38100" dir="2700000" algn="tl">
                    <a:srgbClr val="000000">
                      <a:alpha val="43137"/>
                    </a:srgbClr>
                  </a:outerShdw>
                </a:effectLst>
                <a:latin typeface="+mj-lt"/>
              </a:rPr>
              <a:t>FORTRAN</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1954</a:t>
            </a:r>
            <a:endParaRPr lang="es-ES" sz="1600" dirty="0">
              <a:effectLst>
                <a:outerShdw blurRad="38100" dist="38100" dir="2700000" algn="tl">
                  <a:srgbClr val="000000">
                    <a:alpha val="43137"/>
                  </a:srgbClr>
                </a:outerShdw>
              </a:effectLst>
              <a:latin typeface="Cambria" pitchFamily="18" charset="0"/>
            </a:endParaRPr>
          </a:p>
        </p:txBody>
      </p:sp>
      <p:sp>
        <p:nvSpPr>
          <p:cNvPr id="127" name="126 CuadroTexto"/>
          <p:cNvSpPr txBox="1"/>
          <p:nvPr/>
        </p:nvSpPr>
        <p:spPr>
          <a:xfrm>
            <a:off x="1558780" y="5340178"/>
            <a:ext cx="524503" cy="492443"/>
          </a:xfrm>
          <a:prstGeom prst="rect">
            <a:avLst/>
          </a:prstGeom>
          <a:solidFill>
            <a:schemeClr val="accent1"/>
          </a:solidFill>
          <a:effectLst>
            <a:outerShdw blurRad="50800" dist="38100" dir="2700000" algn="tl" rotWithShape="0">
              <a:prstClr val="black">
                <a:alpha val="40000"/>
              </a:prstClr>
            </a:outerShdw>
          </a:effectLst>
        </p:spPr>
        <p:txBody>
          <a:bodyPr wrap="none" rtlCol="0">
            <a:spAutoFit/>
          </a:bodyPr>
          <a:lstStyle/>
          <a:p>
            <a:pPr algn="ctr"/>
            <a:r>
              <a:rPr lang="es-ES" sz="1400" dirty="0" err="1">
                <a:effectLst>
                  <a:outerShdw blurRad="38100" dist="38100" dir="2700000" algn="tl">
                    <a:srgbClr val="000000">
                      <a:alpha val="43137"/>
                    </a:srgbClr>
                  </a:outerShdw>
                </a:effectLst>
                <a:latin typeface="+mj-lt"/>
              </a:rPr>
              <a:t>Lisp</a:t>
            </a:r>
            <a:br>
              <a:rPr lang="es-ES" sz="1400" dirty="0">
                <a:effectLst>
                  <a:outerShdw blurRad="38100" dist="38100" dir="2700000" algn="tl">
                    <a:srgbClr val="000000">
                      <a:alpha val="43137"/>
                    </a:srgbClr>
                  </a:outerShdw>
                </a:effectLst>
                <a:latin typeface="+mj-lt"/>
              </a:rPr>
            </a:br>
            <a:r>
              <a:rPr lang="es-ES" sz="1200" dirty="0">
                <a:effectLst>
                  <a:outerShdw blurRad="38100" dist="38100" dir="2700000" algn="tl">
                    <a:srgbClr val="000000">
                      <a:alpha val="43137"/>
                    </a:srgbClr>
                  </a:outerShdw>
                </a:effectLst>
                <a:latin typeface="Cambria" pitchFamily="18" charset="0"/>
              </a:rPr>
              <a:t>1958</a:t>
            </a:r>
            <a:endParaRPr lang="es-ES" sz="1600" dirty="0">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par>
                          <p:cTn id="8" fill="hold">
                            <p:stCondLst>
                              <p:cond delay="1000"/>
                            </p:stCondLst>
                            <p:childTnLst>
                              <p:par>
                                <p:cTn id="9" presetID="22" presetClass="entr" presetSubtype="8" fill="hold" nodeType="afterEffect">
                                  <p:stCondLst>
                                    <p:cond delay="2000"/>
                                  </p:stCondLst>
                                  <p:childTnLst>
                                    <p:set>
                                      <p:cBhvr>
                                        <p:cTn id="10" dur="1" fill="hold">
                                          <p:stCondLst>
                                            <p:cond delay="0"/>
                                          </p:stCondLst>
                                        </p:cTn>
                                        <p:tgtEl>
                                          <p:spTgt spid="330"/>
                                        </p:tgtEl>
                                        <p:attrNameLst>
                                          <p:attrName>style.visibility</p:attrName>
                                        </p:attrNameLst>
                                      </p:cBhvr>
                                      <p:to>
                                        <p:strVal val="visible"/>
                                      </p:to>
                                    </p:set>
                                    <p:animEffect transition="in" filter="wipe(left)">
                                      <p:cBhvr>
                                        <p:cTn id="11" dur="1000"/>
                                        <p:tgtEl>
                                          <p:spTgt spid="330"/>
                                        </p:tgtEl>
                                      </p:cBhvr>
                                    </p:animEffect>
                                  </p:childTnLst>
                                </p:cTn>
                              </p:par>
                            </p:childTnLst>
                          </p:cTn>
                        </p:par>
                        <p:par>
                          <p:cTn id="12" fill="hold">
                            <p:stCondLst>
                              <p:cond delay="4000"/>
                            </p:stCondLst>
                            <p:childTnLst>
                              <p:par>
                                <p:cTn id="13" presetID="22" presetClass="entr" presetSubtype="8" fill="hold" grpId="0" nodeType="afterEffect">
                                  <p:stCondLst>
                                    <p:cond delay="2000"/>
                                  </p:stCondLst>
                                  <p:childTnLst>
                                    <p:set>
                                      <p:cBhvr>
                                        <p:cTn id="14" dur="1" fill="hold">
                                          <p:stCondLst>
                                            <p:cond delay="0"/>
                                          </p:stCondLst>
                                        </p:cTn>
                                        <p:tgtEl>
                                          <p:spTgt spid="127"/>
                                        </p:tgtEl>
                                        <p:attrNameLst>
                                          <p:attrName>style.visibility</p:attrName>
                                        </p:attrNameLst>
                                      </p:cBhvr>
                                      <p:to>
                                        <p:strVal val="visible"/>
                                      </p:to>
                                    </p:set>
                                    <p:animEffect transition="in" filter="wipe(left)">
                                      <p:cBhvr>
                                        <p:cTn id="15" dur="1000"/>
                                        <p:tgtEl>
                                          <p:spTgt spid="127"/>
                                        </p:tgtEl>
                                      </p:cBhvr>
                                    </p:animEffect>
                                  </p:childTnLst>
                                </p:cTn>
                              </p:par>
                            </p:childTnLst>
                          </p:cTn>
                        </p:par>
                        <p:par>
                          <p:cTn id="16" fill="hold">
                            <p:stCondLst>
                              <p:cond delay="7000"/>
                            </p:stCondLst>
                            <p:childTnLst>
                              <p:par>
                                <p:cTn id="17" presetID="22" presetClass="entr" presetSubtype="8" fill="hold" grpId="0" nodeType="afterEffect">
                                  <p:stCondLst>
                                    <p:cond delay="200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1000"/>
                                        <p:tgtEl>
                                          <p:spTgt spid="67"/>
                                        </p:tgtEl>
                                      </p:cBhvr>
                                    </p:animEffect>
                                  </p:childTnLst>
                                </p:cTn>
                              </p:par>
                            </p:childTnLst>
                          </p:cTn>
                        </p:par>
                        <p:par>
                          <p:cTn id="20" fill="hold">
                            <p:stCondLst>
                              <p:cond delay="10000"/>
                            </p:stCondLst>
                            <p:childTnLst>
                              <p:par>
                                <p:cTn id="21" presetID="22" presetClass="entr" presetSubtype="8" fill="hold" nodeType="afterEffect">
                                  <p:stCondLst>
                                    <p:cond delay="2000"/>
                                  </p:stCondLst>
                                  <p:childTnLst>
                                    <p:set>
                                      <p:cBhvr>
                                        <p:cTn id="22" dur="1" fill="hold">
                                          <p:stCondLst>
                                            <p:cond delay="0"/>
                                          </p:stCondLst>
                                        </p:cTn>
                                        <p:tgtEl>
                                          <p:spTgt spid="331"/>
                                        </p:tgtEl>
                                        <p:attrNameLst>
                                          <p:attrName>style.visibility</p:attrName>
                                        </p:attrNameLst>
                                      </p:cBhvr>
                                      <p:to>
                                        <p:strVal val="visible"/>
                                      </p:to>
                                    </p:set>
                                    <p:animEffect transition="in" filter="wipe(left)">
                                      <p:cBhvr>
                                        <p:cTn id="23" dur="1000"/>
                                        <p:tgtEl>
                                          <p:spTgt spid="331"/>
                                        </p:tgtEl>
                                      </p:cBhvr>
                                    </p:animEffect>
                                  </p:childTnLst>
                                </p:cTn>
                              </p:par>
                            </p:childTnLst>
                          </p:cTn>
                        </p:par>
                        <p:par>
                          <p:cTn id="24" fill="hold">
                            <p:stCondLst>
                              <p:cond delay="13000"/>
                            </p:stCondLst>
                            <p:childTnLst>
                              <p:par>
                                <p:cTn id="25" presetID="22" presetClass="entr" presetSubtype="8" fill="hold" nodeType="afterEffect">
                                  <p:stCondLst>
                                    <p:cond delay="2000"/>
                                  </p:stCondLst>
                                  <p:childTnLst>
                                    <p:set>
                                      <p:cBhvr>
                                        <p:cTn id="26" dur="1" fill="hold">
                                          <p:stCondLst>
                                            <p:cond delay="0"/>
                                          </p:stCondLst>
                                        </p:cTn>
                                        <p:tgtEl>
                                          <p:spTgt spid="332"/>
                                        </p:tgtEl>
                                        <p:attrNameLst>
                                          <p:attrName>style.visibility</p:attrName>
                                        </p:attrNameLst>
                                      </p:cBhvr>
                                      <p:to>
                                        <p:strVal val="visible"/>
                                      </p:to>
                                    </p:set>
                                    <p:animEffect transition="in" filter="wipe(left)">
                                      <p:cBhvr>
                                        <p:cTn id="27" dur="1000"/>
                                        <p:tgtEl>
                                          <p:spTgt spid="332"/>
                                        </p:tgtEl>
                                      </p:cBhvr>
                                    </p:animEffect>
                                  </p:childTnLst>
                                </p:cTn>
                              </p:par>
                            </p:childTnLst>
                          </p:cTn>
                        </p:par>
                        <p:par>
                          <p:cTn id="28" fill="hold">
                            <p:stCondLst>
                              <p:cond delay="16000"/>
                            </p:stCondLst>
                            <p:childTnLst>
                              <p:par>
                                <p:cTn id="29" presetID="22" presetClass="entr" presetSubtype="8" fill="hold" nodeType="afterEffect">
                                  <p:stCondLst>
                                    <p:cond delay="2000"/>
                                  </p:stCondLst>
                                  <p:childTnLst>
                                    <p:set>
                                      <p:cBhvr>
                                        <p:cTn id="30" dur="1" fill="hold">
                                          <p:stCondLst>
                                            <p:cond delay="0"/>
                                          </p:stCondLst>
                                        </p:cTn>
                                        <p:tgtEl>
                                          <p:spTgt spid="333"/>
                                        </p:tgtEl>
                                        <p:attrNameLst>
                                          <p:attrName>style.visibility</p:attrName>
                                        </p:attrNameLst>
                                      </p:cBhvr>
                                      <p:to>
                                        <p:strVal val="visible"/>
                                      </p:to>
                                    </p:set>
                                    <p:animEffect transition="in" filter="wipe(left)">
                                      <p:cBhvr>
                                        <p:cTn id="31" dur="1000"/>
                                        <p:tgtEl>
                                          <p:spTgt spid="333"/>
                                        </p:tgtEl>
                                      </p:cBhvr>
                                    </p:animEffect>
                                  </p:childTnLst>
                                </p:cTn>
                              </p:par>
                            </p:childTnLst>
                          </p:cTn>
                        </p:par>
                        <p:par>
                          <p:cTn id="32" fill="hold">
                            <p:stCondLst>
                              <p:cond delay="19000"/>
                            </p:stCondLst>
                            <p:childTnLst>
                              <p:par>
                                <p:cTn id="33" presetID="22" presetClass="entr" presetSubtype="8" fill="hold" nodeType="afterEffect">
                                  <p:stCondLst>
                                    <p:cond delay="2000"/>
                                  </p:stCondLst>
                                  <p:childTnLst>
                                    <p:set>
                                      <p:cBhvr>
                                        <p:cTn id="34" dur="1" fill="hold">
                                          <p:stCondLst>
                                            <p:cond delay="0"/>
                                          </p:stCondLst>
                                        </p:cTn>
                                        <p:tgtEl>
                                          <p:spTgt spid="334"/>
                                        </p:tgtEl>
                                        <p:attrNameLst>
                                          <p:attrName>style.visibility</p:attrName>
                                        </p:attrNameLst>
                                      </p:cBhvr>
                                      <p:to>
                                        <p:strVal val="visible"/>
                                      </p:to>
                                    </p:set>
                                    <p:animEffect transition="in" filter="wipe(left)">
                                      <p:cBhvr>
                                        <p:cTn id="35" dur="1000"/>
                                        <p:tgtEl>
                                          <p:spTgt spid="334"/>
                                        </p:tgtEl>
                                      </p:cBhvr>
                                    </p:animEffect>
                                  </p:childTnLst>
                                </p:cTn>
                              </p:par>
                            </p:childTnLst>
                          </p:cTn>
                        </p:par>
                        <p:par>
                          <p:cTn id="36" fill="hold">
                            <p:stCondLst>
                              <p:cond delay="22000"/>
                            </p:stCondLst>
                            <p:childTnLst>
                              <p:par>
                                <p:cTn id="37" presetID="22" presetClass="entr" presetSubtype="8" fill="hold" nodeType="afterEffect">
                                  <p:stCondLst>
                                    <p:cond delay="2000"/>
                                  </p:stCondLst>
                                  <p:childTnLst>
                                    <p:set>
                                      <p:cBhvr>
                                        <p:cTn id="38" dur="1" fill="hold">
                                          <p:stCondLst>
                                            <p:cond delay="0"/>
                                          </p:stCondLst>
                                        </p:cTn>
                                        <p:tgtEl>
                                          <p:spTgt spid="335"/>
                                        </p:tgtEl>
                                        <p:attrNameLst>
                                          <p:attrName>style.visibility</p:attrName>
                                        </p:attrNameLst>
                                      </p:cBhvr>
                                      <p:to>
                                        <p:strVal val="visible"/>
                                      </p:to>
                                    </p:set>
                                    <p:animEffect transition="in" filter="wipe(left)">
                                      <p:cBhvr>
                                        <p:cTn id="39" dur="1000"/>
                                        <p:tgtEl>
                                          <p:spTgt spid="335"/>
                                        </p:tgtEl>
                                      </p:cBhvr>
                                    </p:animEffect>
                                  </p:childTnLst>
                                </p:cTn>
                              </p:par>
                            </p:childTnLst>
                          </p:cTn>
                        </p:par>
                        <p:par>
                          <p:cTn id="40" fill="hold">
                            <p:stCondLst>
                              <p:cond delay="25000"/>
                            </p:stCondLst>
                            <p:childTnLst>
                              <p:par>
                                <p:cTn id="41" presetID="22" presetClass="entr" presetSubtype="8" fill="hold" nodeType="afterEffect">
                                  <p:stCondLst>
                                    <p:cond delay="2000"/>
                                  </p:stCondLst>
                                  <p:childTnLst>
                                    <p:set>
                                      <p:cBhvr>
                                        <p:cTn id="42" dur="1" fill="hold">
                                          <p:stCondLst>
                                            <p:cond delay="0"/>
                                          </p:stCondLst>
                                        </p:cTn>
                                        <p:tgtEl>
                                          <p:spTgt spid="336"/>
                                        </p:tgtEl>
                                        <p:attrNameLst>
                                          <p:attrName>style.visibility</p:attrName>
                                        </p:attrNameLst>
                                      </p:cBhvr>
                                      <p:to>
                                        <p:strVal val="visible"/>
                                      </p:to>
                                    </p:set>
                                    <p:animEffect transition="in" filter="wipe(left)">
                                      <p:cBhvr>
                                        <p:cTn id="43" dur="1000"/>
                                        <p:tgtEl>
                                          <p:spTgt spid="336"/>
                                        </p:tgtEl>
                                      </p:cBhvr>
                                    </p:animEffect>
                                  </p:childTnLst>
                                </p:cTn>
                              </p:par>
                            </p:childTnLst>
                          </p:cTn>
                        </p:par>
                        <p:par>
                          <p:cTn id="44" fill="hold">
                            <p:stCondLst>
                              <p:cond delay="28000"/>
                            </p:stCondLst>
                            <p:childTnLst>
                              <p:par>
                                <p:cTn id="45" presetID="22" presetClass="entr" presetSubtype="8" fill="hold" grpId="0" nodeType="afterEffect">
                                  <p:stCondLst>
                                    <p:cond delay="2000"/>
                                  </p:stCondLst>
                                  <p:childTnLst>
                                    <p:set>
                                      <p:cBhvr>
                                        <p:cTn id="46" dur="1" fill="hold">
                                          <p:stCondLst>
                                            <p:cond delay="0"/>
                                          </p:stCondLst>
                                        </p:cTn>
                                        <p:tgtEl>
                                          <p:spTgt spid="354"/>
                                        </p:tgtEl>
                                        <p:attrNameLst>
                                          <p:attrName>style.visibility</p:attrName>
                                        </p:attrNameLst>
                                      </p:cBhvr>
                                      <p:to>
                                        <p:strVal val="visible"/>
                                      </p:to>
                                    </p:set>
                                    <p:animEffect transition="in" filter="wipe(left)">
                                      <p:cBhvr>
                                        <p:cTn id="47" dur="1000"/>
                                        <p:tgtEl>
                                          <p:spTgt spid="354"/>
                                        </p:tgtEl>
                                      </p:cBhvr>
                                    </p:animEffect>
                                  </p:childTnLst>
                                </p:cTn>
                              </p:par>
                            </p:childTnLst>
                          </p:cTn>
                        </p:par>
                        <p:par>
                          <p:cTn id="48" fill="hold">
                            <p:stCondLst>
                              <p:cond delay="31000"/>
                            </p:stCondLst>
                            <p:childTnLst>
                              <p:par>
                                <p:cTn id="49" presetID="22" presetClass="entr" presetSubtype="8" fill="hold" nodeType="afterEffect">
                                  <p:stCondLst>
                                    <p:cond delay="2000"/>
                                  </p:stCondLst>
                                  <p:childTnLst>
                                    <p:set>
                                      <p:cBhvr>
                                        <p:cTn id="50" dur="1" fill="hold">
                                          <p:stCondLst>
                                            <p:cond delay="0"/>
                                          </p:stCondLst>
                                        </p:cTn>
                                        <p:tgtEl>
                                          <p:spTgt spid="337"/>
                                        </p:tgtEl>
                                        <p:attrNameLst>
                                          <p:attrName>style.visibility</p:attrName>
                                        </p:attrNameLst>
                                      </p:cBhvr>
                                      <p:to>
                                        <p:strVal val="visible"/>
                                      </p:to>
                                    </p:set>
                                    <p:animEffect transition="in" filter="wipe(left)">
                                      <p:cBhvr>
                                        <p:cTn id="51" dur="1000"/>
                                        <p:tgtEl>
                                          <p:spTgt spid="337"/>
                                        </p:tgtEl>
                                      </p:cBhvr>
                                    </p:animEffect>
                                  </p:childTnLst>
                                </p:cTn>
                              </p:par>
                            </p:childTnLst>
                          </p:cTn>
                        </p:par>
                        <p:par>
                          <p:cTn id="52" fill="hold">
                            <p:stCondLst>
                              <p:cond delay="34000"/>
                            </p:stCondLst>
                            <p:childTnLst>
                              <p:par>
                                <p:cTn id="53" presetID="22" presetClass="entr" presetSubtype="8" fill="hold" nodeType="afterEffect">
                                  <p:stCondLst>
                                    <p:cond delay="2000"/>
                                  </p:stCondLst>
                                  <p:childTnLst>
                                    <p:set>
                                      <p:cBhvr>
                                        <p:cTn id="54" dur="1" fill="hold">
                                          <p:stCondLst>
                                            <p:cond delay="0"/>
                                          </p:stCondLst>
                                        </p:cTn>
                                        <p:tgtEl>
                                          <p:spTgt spid="338"/>
                                        </p:tgtEl>
                                        <p:attrNameLst>
                                          <p:attrName>style.visibility</p:attrName>
                                        </p:attrNameLst>
                                      </p:cBhvr>
                                      <p:to>
                                        <p:strVal val="visible"/>
                                      </p:to>
                                    </p:set>
                                    <p:animEffect transition="in" filter="wipe(left)">
                                      <p:cBhvr>
                                        <p:cTn id="55" dur="1000"/>
                                        <p:tgtEl>
                                          <p:spTgt spid="338"/>
                                        </p:tgtEl>
                                      </p:cBhvr>
                                    </p:animEffect>
                                  </p:childTnLst>
                                </p:cTn>
                              </p:par>
                            </p:childTnLst>
                          </p:cTn>
                        </p:par>
                        <p:par>
                          <p:cTn id="56" fill="hold">
                            <p:stCondLst>
                              <p:cond delay="37000"/>
                            </p:stCondLst>
                            <p:childTnLst>
                              <p:par>
                                <p:cTn id="57" presetID="22" presetClass="entr" presetSubtype="8" fill="hold" nodeType="afterEffect">
                                  <p:stCondLst>
                                    <p:cond delay="2000"/>
                                  </p:stCondLst>
                                  <p:childTnLst>
                                    <p:set>
                                      <p:cBhvr>
                                        <p:cTn id="58" dur="1" fill="hold">
                                          <p:stCondLst>
                                            <p:cond delay="0"/>
                                          </p:stCondLst>
                                        </p:cTn>
                                        <p:tgtEl>
                                          <p:spTgt spid="339"/>
                                        </p:tgtEl>
                                        <p:attrNameLst>
                                          <p:attrName>style.visibility</p:attrName>
                                        </p:attrNameLst>
                                      </p:cBhvr>
                                      <p:to>
                                        <p:strVal val="visible"/>
                                      </p:to>
                                    </p:set>
                                    <p:animEffect transition="in" filter="wipe(left)">
                                      <p:cBhvr>
                                        <p:cTn id="59" dur="1000"/>
                                        <p:tgtEl>
                                          <p:spTgt spid="339"/>
                                        </p:tgtEl>
                                      </p:cBhvr>
                                    </p:animEffect>
                                  </p:childTnLst>
                                </p:cTn>
                              </p:par>
                            </p:childTnLst>
                          </p:cTn>
                        </p:par>
                        <p:par>
                          <p:cTn id="60" fill="hold">
                            <p:stCondLst>
                              <p:cond delay="40000"/>
                            </p:stCondLst>
                            <p:childTnLst>
                              <p:par>
                                <p:cTn id="61" presetID="22" presetClass="entr" presetSubtype="8" fill="hold" nodeType="afterEffect">
                                  <p:stCondLst>
                                    <p:cond delay="2000"/>
                                  </p:stCondLst>
                                  <p:childTnLst>
                                    <p:set>
                                      <p:cBhvr>
                                        <p:cTn id="62" dur="1" fill="hold">
                                          <p:stCondLst>
                                            <p:cond delay="0"/>
                                          </p:stCondLst>
                                        </p:cTn>
                                        <p:tgtEl>
                                          <p:spTgt spid="340"/>
                                        </p:tgtEl>
                                        <p:attrNameLst>
                                          <p:attrName>style.visibility</p:attrName>
                                        </p:attrNameLst>
                                      </p:cBhvr>
                                      <p:to>
                                        <p:strVal val="visible"/>
                                      </p:to>
                                    </p:set>
                                    <p:animEffect transition="in" filter="wipe(left)">
                                      <p:cBhvr>
                                        <p:cTn id="63" dur="1000"/>
                                        <p:tgtEl>
                                          <p:spTgt spid="340"/>
                                        </p:tgtEl>
                                      </p:cBhvr>
                                    </p:animEffect>
                                  </p:childTnLst>
                                </p:cTn>
                              </p:par>
                            </p:childTnLst>
                          </p:cTn>
                        </p:par>
                        <p:par>
                          <p:cTn id="64" fill="hold">
                            <p:stCondLst>
                              <p:cond delay="43000"/>
                            </p:stCondLst>
                            <p:childTnLst>
                              <p:par>
                                <p:cTn id="65" presetID="22" presetClass="entr" presetSubtype="8" fill="hold" nodeType="afterEffect">
                                  <p:stCondLst>
                                    <p:cond delay="2000"/>
                                  </p:stCondLst>
                                  <p:childTnLst>
                                    <p:set>
                                      <p:cBhvr>
                                        <p:cTn id="66" dur="1" fill="hold">
                                          <p:stCondLst>
                                            <p:cond delay="0"/>
                                          </p:stCondLst>
                                        </p:cTn>
                                        <p:tgtEl>
                                          <p:spTgt spid="341"/>
                                        </p:tgtEl>
                                        <p:attrNameLst>
                                          <p:attrName>style.visibility</p:attrName>
                                        </p:attrNameLst>
                                      </p:cBhvr>
                                      <p:to>
                                        <p:strVal val="visible"/>
                                      </p:to>
                                    </p:set>
                                    <p:animEffect transition="in" filter="wipe(left)">
                                      <p:cBhvr>
                                        <p:cTn id="67" dur="1000"/>
                                        <p:tgtEl>
                                          <p:spTgt spid="341"/>
                                        </p:tgtEl>
                                      </p:cBhvr>
                                    </p:animEffect>
                                  </p:childTnLst>
                                </p:cTn>
                              </p:par>
                            </p:childTnLst>
                          </p:cTn>
                        </p:par>
                        <p:par>
                          <p:cTn id="68" fill="hold">
                            <p:stCondLst>
                              <p:cond delay="46000"/>
                            </p:stCondLst>
                            <p:childTnLst>
                              <p:par>
                                <p:cTn id="69" presetID="22" presetClass="entr" presetSubtype="8" fill="hold" nodeType="afterEffect">
                                  <p:stCondLst>
                                    <p:cond delay="2000"/>
                                  </p:stCondLst>
                                  <p:childTnLst>
                                    <p:set>
                                      <p:cBhvr>
                                        <p:cTn id="70" dur="1" fill="hold">
                                          <p:stCondLst>
                                            <p:cond delay="0"/>
                                          </p:stCondLst>
                                        </p:cTn>
                                        <p:tgtEl>
                                          <p:spTgt spid="342"/>
                                        </p:tgtEl>
                                        <p:attrNameLst>
                                          <p:attrName>style.visibility</p:attrName>
                                        </p:attrNameLst>
                                      </p:cBhvr>
                                      <p:to>
                                        <p:strVal val="visible"/>
                                      </p:to>
                                    </p:set>
                                    <p:animEffect transition="in" filter="wipe(left)">
                                      <p:cBhvr>
                                        <p:cTn id="71" dur="1000"/>
                                        <p:tgtEl>
                                          <p:spTgt spid="342"/>
                                        </p:tgtEl>
                                      </p:cBhvr>
                                    </p:animEffect>
                                  </p:childTnLst>
                                </p:cTn>
                              </p:par>
                            </p:childTnLst>
                          </p:cTn>
                        </p:par>
                        <p:par>
                          <p:cTn id="72" fill="hold">
                            <p:stCondLst>
                              <p:cond delay="49000"/>
                            </p:stCondLst>
                            <p:childTnLst>
                              <p:par>
                                <p:cTn id="73" presetID="22" presetClass="entr" presetSubtype="8" fill="hold" nodeType="afterEffect">
                                  <p:stCondLst>
                                    <p:cond delay="2000"/>
                                  </p:stCondLst>
                                  <p:childTnLst>
                                    <p:set>
                                      <p:cBhvr>
                                        <p:cTn id="74" dur="1" fill="hold">
                                          <p:stCondLst>
                                            <p:cond delay="0"/>
                                          </p:stCondLst>
                                        </p:cTn>
                                        <p:tgtEl>
                                          <p:spTgt spid="343"/>
                                        </p:tgtEl>
                                        <p:attrNameLst>
                                          <p:attrName>style.visibility</p:attrName>
                                        </p:attrNameLst>
                                      </p:cBhvr>
                                      <p:to>
                                        <p:strVal val="visible"/>
                                      </p:to>
                                    </p:set>
                                    <p:animEffect transition="in" filter="wipe(left)">
                                      <p:cBhvr>
                                        <p:cTn id="75" dur="1000"/>
                                        <p:tgtEl>
                                          <p:spTgt spid="343"/>
                                        </p:tgtEl>
                                      </p:cBhvr>
                                    </p:animEffect>
                                  </p:childTnLst>
                                </p:cTn>
                              </p:par>
                            </p:childTnLst>
                          </p:cTn>
                        </p:par>
                        <p:par>
                          <p:cTn id="76" fill="hold">
                            <p:stCondLst>
                              <p:cond delay="52000"/>
                            </p:stCondLst>
                            <p:childTnLst>
                              <p:par>
                                <p:cTn id="77" presetID="22" presetClass="entr" presetSubtype="8" fill="hold" grpId="0" nodeType="afterEffect">
                                  <p:stCondLst>
                                    <p:cond delay="2000"/>
                                  </p:stCondLst>
                                  <p:childTnLst>
                                    <p:set>
                                      <p:cBhvr>
                                        <p:cTn id="78" dur="1" fill="hold">
                                          <p:stCondLst>
                                            <p:cond delay="0"/>
                                          </p:stCondLst>
                                        </p:cTn>
                                        <p:tgtEl>
                                          <p:spTgt spid="356"/>
                                        </p:tgtEl>
                                        <p:attrNameLst>
                                          <p:attrName>style.visibility</p:attrName>
                                        </p:attrNameLst>
                                      </p:cBhvr>
                                      <p:to>
                                        <p:strVal val="visible"/>
                                      </p:to>
                                    </p:set>
                                    <p:animEffect transition="in" filter="wipe(left)">
                                      <p:cBhvr>
                                        <p:cTn id="79" dur="1000"/>
                                        <p:tgtEl>
                                          <p:spTgt spid="356"/>
                                        </p:tgtEl>
                                      </p:cBhvr>
                                    </p:animEffect>
                                  </p:childTnLst>
                                </p:cTn>
                              </p:par>
                            </p:childTnLst>
                          </p:cTn>
                        </p:par>
                        <p:par>
                          <p:cTn id="80" fill="hold">
                            <p:stCondLst>
                              <p:cond delay="55000"/>
                            </p:stCondLst>
                            <p:childTnLst>
                              <p:par>
                                <p:cTn id="81" presetID="22" presetClass="entr" presetSubtype="8" fill="hold" nodeType="afterEffect">
                                  <p:stCondLst>
                                    <p:cond delay="2000"/>
                                  </p:stCondLst>
                                  <p:childTnLst>
                                    <p:set>
                                      <p:cBhvr>
                                        <p:cTn id="82" dur="1" fill="hold">
                                          <p:stCondLst>
                                            <p:cond delay="0"/>
                                          </p:stCondLst>
                                        </p:cTn>
                                        <p:tgtEl>
                                          <p:spTgt spid="344"/>
                                        </p:tgtEl>
                                        <p:attrNameLst>
                                          <p:attrName>style.visibility</p:attrName>
                                        </p:attrNameLst>
                                      </p:cBhvr>
                                      <p:to>
                                        <p:strVal val="visible"/>
                                      </p:to>
                                    </p:set>
                                    <p:animEffect transition="in" filter="wipe(left)">
                                      <p:cBhvr>
                                        <p:cTn id="83" dur="1000"/>
                                        <p:tgtEl>
                                          <p:spTgt spid="344"/>
                                        </p:tgtEl>
                                      </p:cBhvr>
                                    </p:animEffect>
                                  </p:childTnLst>
                                </p:cTn>
                              </p:par>
                            </p:childTnLst>
                          </p:cTn>
                        </p:par>
                        <p:par>
                          <p:cTn id="84" fill="hold">
                            <p:stCondLst>
                              <p:cond delay="58000"/>
                            </p:stCondLst>
                            <p:childTnLst>
                              <p:par>
                                <p:cTn id="85" presetID="22" presetClass="entr" presetSubtype="8" fill="hold" nodeType="afterEffect">
                                  <p:stCondLst>
                                    <p:cond delay="2000"/>
                                  </p:stCondLst>
                                  <p:childTnLst>
                                    <p:set>
                                      <p:cBhvr>
                                        <p:cTn id="86" dur="1" fill="hold">
                                          <p:stCondLst>
                                            <p:cond delay="0"/>
                                          </p:stCondLst>
                                        </p:cTn>
                                        <p:tgtEl>
                                          <p:spTgt spid="345"/>
                                        </p:tgtEl>
                                        <p:attrNameLst>
                                          <p:attrName>style.visibility</p:attrName>
                                        </p:attrNameLst>
                                      </p:cBhvr>
                                      <p:to>
                                        <p:strVal val="visible"/>
                                      </p:to>
                                    </p:set>
                                    <p:animEffect transition="in" filter="wipe(left)">
                                      <p:cBhvr>
                                        <p:cTn id="87" dur="1000"/>
                                        <p:tgtEl>
                                          <p:spTgt spid="345"/>
                                        </p:tgtEl>
                                      </p:cBhvr>
                                    </p:animEffect>
                                  </p:childTnLst>
                                </p:cTn>
                              </p:par>
                            </p:childTnLst>
                          </p:cTn>
                        </p:par>
                        <p:par>
                          <p:cTn id="88" fill="hold">
                            <p:stCondLst>
                              <p:cond delay="61000"/>
                            </p:stCondLst>
                            <p:childTnLst>
                              <p:par>
                                <p:cTn id="89" presetID="22" presetClass="entr" presetSubtype="8" fill="hold" nodeType="afterEffect">
                                  <p:stCondLst>
                                    <p:cond delay="2000"/>
                                  </p:stCondLst>
                                  <p:childTnLst>
                                    <p:set>
                                      <p:cBhvr>
                                        <p:cTn id="90" dur="1" fill="hold">
                                          <p:stCondLst>
                                            <p:cond delay="0"/>
                                          </p:stCondLst>
                                        </p:cTn>
                                        <p:tgtEl>
                                          <p:spTgt spid="346"/>
                                        </p:tgtEl>
                                        <p:attrNameLst>
                                          <p:attrName>style.visibility</p:attrName>
                                        </p:attrNameLst>
                                      </p:cBhvr>
                                      <p:to>
                                        <p:strVal val="visible"/>
                                      </p:to>
                                    </p:set>
                                    <p:animEffect transition="in" filter="wipe(left)">
                                      <p:cBhvr>
                                        <p:cTn id="91" dur="1000"/>
                                        <p:tgtEl>
                                          <p:spTgt spid="346"/>
                                        </p:tgtEl>
                                      </p:cBhvr>
                                    </p:animEffect>
                                  </p:childTnLst>
                                </p:cTn>
                              </p:par>
                            </p:childTnLst>
                          </p:cTn>
                        </p:par>
                        <p:par>
                          <p:cTn id="92" fill="hold">
                            <p:stCondLst>
                              <p:cond delay="64000"/>
                            </p:stCondLst>
                            <p:childTnLst>
                              <p:par>
                                <p:cTn id="93" presetID="22" presetClass="entr" presetSubtype="8" fill="hold" nodeType="afterEffect">
                                  <p:stCondLst>
                                    <p:cond delay="2000"/>
                                  </p:stCondLst>
                                  <p:childTnLst>
                                    <p:set>
                                      <p:cBhvr>
                                        <p:cTn id="94" dur="1" fill="hold">
                                          <p:stCondLst>
                                            <p:cond delay="0"/>
                                          </p:stCondLst>
                                        </p:cTn>
                                        <p:tgtEl>
                                          <p:spTgt spid="364"/>
                                        </p:tgtEl>
                                        <p:attrNameLst>
                                          <p:attrName>style.visibility</p:attrName>
                                        </p:attrNameLst>
                                      </p:cBhvr>
                                      <p:to>
                                        <p:strVal val="visible"/>
                                      </p:to>
                                    </p:set>
                                    <p:animEffect transition="in" filter="wipe(left)">
                                      <p:cBhvr>
                                        <p:cTn id="95"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p:bldP spid="356" grpId="0" animBg="1"/>
      <p:bldP spid="67" grpId="0" animBg="1"/>
      <p:bldP spid="26" grpId="0" animBg="1"/>
      <p:bldP spid="1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Informática y computadora</a:t>
            </a:r>
          </a:p>
        </p:txBody>
      </p:sp>
      <p:sp>
        <p:nvSpPr>
          <p:cNvPr id="3" name="2 Marcador de contenido"/>
          <p:cNvSpPr>
            <a:spLocks noGrp="1"/>
          </p:cNvSpPr>
          <p:nvPr>
            <p:ph idx="1"/>
          </p:nvPr>
        </p:nvSpPr>
        <p:spPr>
          <a:xfrm>
            <a:off x="457200" y="980728"/>
            <a:ext cx="8229600" cy="5110178"/>
          </a:xfrm>
        </p:spPr>
        <p:txBody>
          <a:bodyPr>
            <a:normAutofit/>
          </a:bodyPr>
          <a:lstStyle/>
          <a:p>
            <a:pPr lvl="0" indent="1588">
              <a:spcBef>
                <a:spcPts val="0"/>
              </a:spcBef>
              <a:buClr>
                <a:srgbClr val="0BD0D9"/>
              </a:buClr>
            </a:pPr>
            <a:r>
              <a:rPr lang="es-ES" sz="2800" dirty="0">
                <a:solidFill>
                  <a:schemeClr val="bg2">
                    <a:lumMod val="20000"/>
                    <a:lumOff val="80000"/>
                  </a:schemeClr>
                </a:solidFill>
              </a:rPr>
              <a:t>Informática (Ciencia de la computación)</a:t>
            </a:r>
          </a:p>
          <a:p>
            <a:pPr marL="361950" lvl="1" indent="1588">
              <a:buNone/>
            </a:pPr>
            <a:r>
              <a:rPr lang="es-ES" sz="2400" dirty="0"/>
              <a:t>Conjunto de conocimientos científicos y técnicas </a:t>
            </a:r>
            <a:br>
              <a:rPr lang="es-ES" sz="2400" dirty="0"/>
            </a:br>
            <a:r>
              <a:rPr lang="es-ES" sz="2400" dirty="0"/>
              <a:t>que hacen posible el tratamiento automático </a:t>
            </a:r>
            <a:br>
              <a:rPr lang="es-ES" sz="2400" dirty="0"/>
            </a:br>
            <a:r>
              <a:rPr lang="es-ES" sz="2400" dirty="0"/>
              <a:t>de la información por medio de ordenadores</a:t>
            </a:r>
            <a:br>
              <a:rPr lang="es-ES" sz="2400" dirty="0"/>
            </a:br>
            <a:endParaRPr lang="es-ES" sz="2400" i="1" dirty="0"/>
          </a:p>
          <a:p>
            <a:pPr indent="1588"/>
            <a:r>
              <a:rPr lang="es-ES" sz="2800" dirty="0">
                <a:solidFill>
                  <a:schemeClr val="bg2">
                    <a:lumMod val="20000"/>
                    <a:lumOff val="80000"/>
                  </a:schemeClr>
                </a:solidFill>
              </a:rPr>
              <a:t>Computadora</a:t>
            </a:r>
          </a:p>
          <a:p>
            <a:pPr lvl="1" indent="1588">
              <a:buNone/>
            </a:pPr>
            <a:r>
              <a:rPr lang="es-ES" sz="2400" dirty="0"/>
              <a:t>Máquina electrónica, analógica o </a:t>
            </a:r>
            <a:r>
              <a:rPr lang="es-ES" sz="2400" dirty="0">
                <a:solidFill>
                  <a:srgbClr val="FFC000"/>
                </a:solidFill>
              </a:rPr>
              <a:t>digital</a:t>
            </a:r>
            <a:r>
              <a:rPr lang="es-ES" sz="2400" dirty="0"/>
              <a:t>,</a:t>
            </a:r>
            <a:br>
              <a:rPr lang="es-ES" sz="2400" dirty="0"/>
            </a:br>
            <a:r>
              <a:rPr lang="es-ES" sz="2400" dirty="0"/>
              <a:t>dotada de una </a:t>
            </a:r>
            <a:r>
              <a:rPr lang="es-ES" sz="2400" dirty="0">
                <a:solidFill>
                  <a:srgbClr val="FFC000"/>
                </a:solidFill>
              </a:rPr>
              <a:t>memoria</a:t>
            </a:r>
            <a:r>
              <a:rPr lang="es-ES" sz="2400" dirty="0"/>
              <a:t> de gran capacidad </a:t>
            </a:r>
            <a:br>
              <a:rPr lang="es-ES" sz="2400" dirty="0"/>
            </a:br>
            <a:r>
              <a:rPr lang="es-ES" sz="2400" dirty="0"/>
              <a:t>y de métodos de </a:t>
            </a:r>
            <a:r>
              <a:rPr lang="es-ES" sz="2400" dirty="0">
                <a:solidFill>
                  <a:srgbClr val="FFC000"/>
                </a:solidFill>
              </a:rPr>
              <a:t>tratamiento</a:t>
            </a:r>
            <a:r>
              <a:rPr lang="es-ES" sz="2400" dirty="0"/>
              <a:t> de la información, </a:t>
            </a:r>
            <a:br>
              <a:rPr lang="es-ES" sz="2400" dirty="0"/>
            </a:br>
            <a:r>
              <a:rPr lang="es-ES" sz="2400" dirty="0"/>
              <a:t>capaz de </a:t>
            </a:r>
            <a:r>
              <a:rPr lang="es-ES" sz="2400" dirty="0">
                <a:solidFill>
                  <a:srgbClr val="FFC000"/>
                </a:solidFill>
              </a:rPr>
              <a:t>resolver problemas</a:t>
            </a:r>
            <a:r>
              <a:rPr lang="es-ES" sz="2400" dirty="0"/>
              <a:t> matemáticos y lógicos</a:t>
            </a:r>
            <a:br>
              <a:rPr lang="es-ES" sz="2400" dirty="0"/>
            </a:br>
            <a:r>
              <a:rPr lang="es-ES" sz="2400" dirty="0"/>
              <a:t>mediante la </a:t>
            </a:r>
            <a:r>
              <a:rPr lang="es-ES" sz="2400" dirty="0">
                <a:solidFill>
                  <a:srgbClr val="FFC000"/>
                </a:solidFill>
              </a:rPr>
              <a:t>ejecución</a:t>
            </a:r>
            <a:r>
              <a:rPr lang="es-ES" sz="2400" dirty="0"/>
              <a:t> de </a:t>
            </a:r>
            <a:r>
              <a:rPr lang="es-ES" sz="2400" dirty="0">
                <a:solidFill>
                  <a:srgbClr val="FFC000"/>
                </a:solidFill>
              </a:rPr>
              <a:t>programas</a:t>
            </a:r>
            <a:r>
              <a:rPr lang="es-ES" sz="2400" dirty="0"/>
              <a:t> informáticos</a:t>
            </a:r>
          </a:p>
          <a:p>
            <a:pPr marL="0" lvl="1" indent="1588">
              <a:buNone/>
            </a:pPr>
            <a:endParaRPr lang="es-ES" sz="2400" i="1"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Picture 3" descr="C:\Documents and Settings\Luis\Configuración local\Archivos temporales de Internet\Content.IE5\MLRSB10Z\MP900408866[1].jpg"/>
          <p:cNvPicPr>
            <a:picLocks noChangeAspect="1" noChangeArrowheads="1"/>
          </p:cNvPicPr>
          <p:nvPr/>
        </p:nvPicPr>
        <p:blipFill>
          <a:blip r:embed="rId3" cstate="print"/>
          <a:srcRect/>
          <a:stretch>
            <a:fillRect/>
          </a:stretch>
        </p:blipFill>
        <p:spPr bwMode="auto">
          <a:xfrm>
            <a:off x="7348566" y="2852936"/>
            <a:ext cx="1295400" cy="1950720"/>
          </a:xfrm>
          <a:prstGeom prst="rect">
            <a:avLst/>
          </a:prstGeom>
          <a:ln>
            <a:noFill/>
          </a:ln>
          <a:effectLst>
            <a:outerShdw blurRad="50800" dist="38100" dir="2700000" algn="tl" rotWithShape="0">
              <a:prstClr val="black">
                <a:alpha val="40000"/>
              </a:prstClr>
            </a:outerShdw>
            <a:softEdge rad="112500"/>
          </a:effectLst>
        </p:spPr>
      </p:pic>
      <p:sp>
        <p:nvSpPr>
          <p:cNvPr id="7" name="6 Rectángulo"/>
          <p:cNvSpPr/>
          <p:nvPr/>
        </p:nvSpPr>
        <p:spPr>
          <a:xfrm>
            <a:off x="7524328" y="261462"/>
            <a:ext cx="1199367" cy="584775"/>
          </a:xfrm>
          <a:prstGeom prst="rect">
            <a:avLst/>
          </a:prstGeom>
        </p:spPr>
        <p:txBody>
          <a:bodyPr wrap="none">
            <a:spAutoFit/>
          </a:bodyPr>
          <a:lstStyle/>
          <a:p>
            <a:r>
              <a:rPr lang="es-ES" sz="32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R.A.E.</a:t>
            </a:r>
            <a:endParaRPr lang="es-ES"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Por su ejecución</a:t>
            </a:r>
          </a:p>
          <a:p>
            <a:pPr lvl="1"/>
            <a:r>
              <a:rPr lang="es-ES" sz="2400" dirty="0"/>
              <a:t>Lenguajes compilados</a:t>
            </a:r>
            <a:endParaRPr lang="es-ES" dirty="0"/>
          </a:p>
          <a:p>
            <a:pPr lvl="1"/>
            <a:r>
              <a:rPr lang="es-ES" sz="2400" dirty="0"/>
              <a:t>Lenguajes interpretados</a:t>
            </a:r>
            <a:endParaRPr lang="es-ES" dirty="0"/>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30</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178354898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Lenguajes Compilados</a:t>
            </a:r>
          </a:p>
          <a:p>
            <a:pPr lvl="1" indent="1588">
              <a:lnSpc>
                <a:spcPct val="110000"/>
              </a:lnSpc>
              <a:buNone/>
            </a:pPr>
            <a:r>
              <a:rPr lang="es-ES" dirty="0"/>
              <a:t>Antes de poder utilizarse el programa debe utilizarse un traductor llamado </a:t>
            </a:r>
            <a:r>
              <a:rPr lang="es-ES" dirty="0">
                <a:solidFill>
                  <a:srgbClr val="FFC000"/>
                </a:solidFill>
              </a:rPr>
              <a:t>compilador</a:t>
            </a:r>
            <a:r>
              <a:rPr lang="es-ES" dirty="0"/>
              <a:t>, que se encarga de traducir (</a:t>
            </a:r>
            <a:r>
              <a:rPr lang="es-ES" dirty="0">
                <a:solidFill>
                  <a:srgbClr val="FFC000"/>
                </a:solidFill>
              </a:rPr>
              <a:t>compilar</a:t>
            </a:r>
            <a:r>
              <a:rPr lang="es-ES" dirty="0"/>
              <a:t>) el programa original (</a:t>
            </a:r>
            <a:r>
              <a:rPr lang="es-ES" dirty="0">
                <a:solidFill>
                  <a:srgbClr val="FFC000"/>
                </a:solidFill>
              </a:rPr>
              <a:t>código fuente</a:t>
            </a:r>
            <a:r>
              <a:rPr lang="es-ES" dirty="0"/>
              <a:t>) a un programa equivalente escrito en lenguaje máquina o ensamblador (</a:t>
            </a:r>
            <a:r>
              <a:rPr lang="es-ES" dirty="0">
                <a:solidFill>
                  <a:srgbClr val="FFC000"/>
                </a:solidFill>
              </a:rPr>
              <a:t>binario</a:t>
            </a:r>
            <a:r>
              <a:rPr lang="es-ES" dirty="0"/>
              <a:t>). Los binarios son los programas ejecutables y los únicos necesarios para el funcionamiento del programa</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r>
              <a:rPr lang="es-ES" sz="2800" dirty="0">
                <a:solidFill>
                  <a:schemeClr val="bg2">
                    <a:lumMod val="20000"/>
                    <a:lumOff val="80000"/>
                  </a:schemeClr>
                </a:solidFill>
              </a:rPr>
              <a:t>Ejemplos</a:t>
            </a:r>
          </a:p>
          <a:p>
            <a:pPr lvl="1"/>
            <a:r>
              <a:rPr lang="es-ES" sz="2400" dirty="0"/>
              <a:t>C++</a:t>
            </a:r>
          </a:p>
          <a:p>
            <a:pPr lvl="1"/>
            <a:r>
              <a:rPr lang="es-ES" sz="2400" dirty="0"/>
              <a:t>Java, C# (</a:t>
            </a:r>
            <a:r>
              <a:rPr lang="es-ES" sz="2400" dirty="0" err="1"/>
              <a:t>Mixed</a:t>
            </a:r>
            <a:r>
              <a:rPr lang="es-ES" sz="2400" dirty="0"/>
              <a:t>)</a:t>
            </a:r>
            <a:endParaRPr lang="es-ES" dirty="0"/>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31</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58644038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Proceso de compilación</a:t>
            </a: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Compilados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32</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Picture 6" descr="http://4.bp.blogspot.com/-mttN8caI0Ws/TkG_8ZRZRUI/AAAAAAAAAAs/w9zycbYozkw/s1600/compilador.png">
            <a:extLst>
              <a:ext uri="{FF2B5EF4-FFF2-40B4-BE49-F238E27FC236}">
                <a16:creationId xmlns:a16="http://schemas.microsoft.com/office/drawing/2014/main" id="{1B34E70B-FA94-4DC1-AC90-CA4AD37ED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348880"/>
            <a:ext cx="6990481" cy="258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95957"/>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Lenguajes Interpretados</a:t>
            </a:r>
          </a:p>
          <a:p>
            <a:pPr lvl="1" indent="1588">
              <a:lnSpc>
                <a:spcPct val="110000"/>
              </a:lnSpc>
              <a:buNone/>
            </a:pPr>
            <a:r>
              <a:rPr lang="es-ES" dirty="0"/>
              <a:t>Cada vez que se usa el programa debe utilizarse un traductor llamado intérprete, que se encarga de traducir (</a:t>
            </a:r>
            <a:r>
              <a:rPr lang="es-ES" dirty="0">
                <a:solidFill>
                  <a:srgbClr val="FFC000"/>
                </a:solidFill>
              </a:rPr>
              <a:t>interpretar</a:t>
            </a:r>
            <a:r>
              <a:rPr lang="es-ES" dirty="0"/>
              <a:t>) las instrucciones del programa original (</a:t>
            </a:r>
            <a:r>
              <a:rPr lang="es-ES" dirty="0">
                <a:solidFill>
                  <a:srgbClr val="FFC000"/>
                </a:solidFill>
              </a:rPr>
              <a:t>código fuente</a:t>
            </a:r>
            <a:r>
              <a:rPr lang="es-ES" dirty="0"/>
              <a:t>) a código máquina según van siendo utilizadas. Para el funcionamiento del programa siempre es necesario disponer del código original y del intérprete.</a:t>
            </a:r>
          </a:p>
          <a:p>
            <a:pPr>
              <a:spcBef>
                <a:spcPts val="0"/>
              </a:spcBef>
              <a:spcAft>
                <a:spcPts val="1200"/>
              </a:spcAft>
            </a:pPr>
            <a:endParaRPr lang="es-ES" sz="2200" dirty="0"/>
          </a:p>
          <a:p>
            <a:pPr>
              <a:spcBef>
                <a:spcPts val="0"/>
              </a:spcBef>
              <a:spcAft>
                <a:spcPts val="1200"/>
              </a:spcAft>
            </a:pPr>
            <a:r>
              <a:rPr lang="es-ES" sz="2800" dirty="0">
                <a:solidFill>
                  <a:schemeClr val="bg2">
                    <a:lumMod val="20000"/>
                    <a:lumOff val="80000"/>
                  </a:schemeClr>
                </a:solidFill>
              </a:rPr>
              <a:t>Ejemplos</a:t>
            </a:r>
          </a:p>
          <a:p>
            <a:pPr lvl="1"/>
            <a:r>
              <a:rPr lang="es-ES" sz="2400" dirty="0"/>
              <a:t>Python</a:t>
            </a:r>
          </a:p>
          <a:p>
            <a:pPr lvl="1"/>
            <a:r>
              <a:rPr lang="es-ES" sz="2400" dirty="0" err="1"/>
              <a:t>Javascript</a:t>
            </a: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33</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286423472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Proceso de interpretación</a:t>
            </a: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Interpretados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7" name="Picture 4" descr="http://4.bp.blogspot.com/-uFEOewKYiuE/TzAK7vHvcgI/AAAAAAAAAHU/rNwzKh8HoKQ/s1600/Interprete.png">
            <a:extLst>
              <a:ext uri="{FF2B5EF4-FFF2-40B4-BE49-F238E27FC236}">
                <a16:creationId xmlns:a16="http://schemas.microsoft.com/office/drawing/2014/main" id="{89D0E64E-F174-4329-AFEF-C271DFCD5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63" y="2536754"/>
            <a:ext cx="7350521" cy="267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94506"/>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6DE24-D565-4042-A1DA-673D68127BA8}"/>
              </a:ext>
            </a:extLst>
          </p:cNvPr>
          <p:cNvSpPr>
            <a:spLocks noGrp="1"/>
          </p:cNvSpPr>
          <p:nvPr>
            <p:ph type="title"/>
          </p:nvPr>
        </p:nvSpPr>
        <p:spPr/>
        <p:txBody>
          <a:bodyPr/>
          <a:lstStyle/>
          <a:p>
            <a:r>
              <a:rPr lang="es-ES" dirty="0"/>
              <a:t>Compilado vs Interpretado - Comparativa</a:t>
            </a:r>
          </a:p>
        </p:txBody>
      </p:sp>
      <p:pic>
        <p:nvPicPr>
          <p:cNvPr id="4" name="Picture 6" descr="http://4.bp.blogspot.com/-mttN8caI0Ws/TkG_8ZRZRUI/AAAAAAAAAAs/w9zycbYozkw/s1600/compilador.png">
            <a:extLst>
              <a:ext uri="{FF2B5EF4-FFF2-40B4-BE49-F238E27FC236}">
                <a16:creationId xmlns:a16="http://schemas.microsoft.com/office/drawing/2014/main" id="{01DCAC75-6092-4B9F-9975-C1EA00EE86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1340768"/>
            <a:ext cx="5688632" cy="21012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4.bp.blogspot.com/-uFEOewKYiuE/TzAK7vHvcgI/AAAAAAAAAHU/rNwzKh8HoKQ/s1600/Interprete.png">
            <a:extLst>
              <a:ext uri="{FF2B5EF4-FFF2-40B4-BE49-F238E27FC236}">
                <a16:creationId xmlns:a16="http://schemas.microsoft.com/office/drawing/2014/main" id="{B3AF3A46-1942-4D13-9E2F-894377B7872E}"/>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65013" y="4077072"/>
            <a:ext cx="5688632" cy="207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945864"/>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Proceso de compilación</a:t>
            </a: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Compilados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7" name="Picture 2" descr="http://2.bp.blogspot.com/-IDAgRNEuofg/Tm7TQysV9EI/AAAAAAAAABU/uEBNoEMbW_M/s1600/compilador.jpg">
            <a:extLst>
              <a:ext uri="{FF2B5EF4-FFF2-40B4-BE49-F238E27FC236}">
                <a16:creationId xmlns:a16="http://schemas.microsoft.com/office/drawing/2014/main" id="{47DA4E6F-9AA0-485A-9890-548573594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1676035"/>
            <a:ext cx="3338845" cy="4547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28500"/>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Por su paradigma</a:t>
            </a:r>
          </a:p>
          <a:p>
            <a:pPr lvl="1" indent="1588">
              <a:lnSpc>
                <a:spcPct val="110000"/>
              </a:lnSpc>
              <a:buNone/>
            </a:pPr>
            <a:r>
              <a:rPr lang="es-ES" dirty="0"/>
              <a:t>Un paradigma de programación representa un enfoque particular o filosofía para la construcción del software. Si bien puede seleccionarse la forma pura de estos paradigmas a la hora de programar, en la práctica es habitual que se mezclen, dando lugar a la programación </a:t>
            </a:r>
            <a:r>
              <a:rPr lang="es-ES" dirty="0" err="1"/>
              <a:t>multi-paradigma</a:t>
            </a: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3380433998"/>
      </p:ext>
    </p:extLst>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Paradigma estructurado o procedural</a:t>
            </a:r>
          </a:p>
          <a:p>
            <a:pPr lvl="1" indent="1588">
              <a:lnSpc>
                <a:spcPct val="110000"/>
              </a:lnSpc>
              <a:buNone/>
            </a:pPr>
            <a:r>
              <a:rPr lang="es-ES" dirty="0"/>
              <a:t>Los programas se dividen en procedimientos independientes con acceso total a los datos comunes</a:t>
            </a:r>
          </a:p>
          <a:p>
            <a:pPr>
              <a:spcBef>
                <a:spcPts val="0"/>
              </a:spcBef>
              <a:spcAft>
                <a:spcPts val="1200"/>
              </a:spcAft>
            </a:pPr>
            <a:endParaRPr lang="es-ES" sz="2800" dirty="0">
              <a:solidFill>
                <a:schemeClr val="bg2">
                  <a:lumMod val="20000"/>
                  <a:lumOff val="80000"/>
                </a:schemeClr>
              </a:solidFill>
            </a:endParaRPr>
          </a:p>
          <a:p>
            <a:pPr>
              <a:lnSpc>
                <a:spcPct val="110000"/>
              </a:lnSpc>
              <a:spcBef>
                <a:spcPts val="0"/>
              </a:spcBef>
              <a:spcAft>
                <a:spcPts val="1200"/>
              </a:spcAft>
            </a:pPr>
            <a:r>
              <a:rPr lang="es-ES" sz="2800" dirty="0">
                <a:solidFill>
                  <a:schemeClr val="bg2">
                    <a:lumMod val="20000"/>
                    <a:lumOff val="80000"/>
                  </a:schemeClr>
                </a:solidFill>
              </a:rPr>
              <a:t>Paradigma Orientado a Objetos</a:t>
            </a:r>
          </a:p>
          <a:p>
            <a:pPr lvl="1" indent="1588">
              <a:lnSpc>
                <a:spcPct val="110000"/>
              </a:lnSpc>
              <a:buNone/>
            </a:pPr>
            <a:r>
              <a:rPr lang="es-ES" dirty="0"/>
              <a:t>Los datos se consideran la parte más importante del programa. Los objetos modelan las características de los problemas del mundo real, su comportamiento ante estas características y su forma de interactuar con otros objetos</a:t>
            </a:r>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3827856546"/>
      </p:ext>
    </p:extLst>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Por su paradigma</a:t>
            </a:r>
          </a:p>
          <a:p>
            <a:pPr lvl="1" indent="1588">
              <a:lnSpc>
                <a:spcPct val="110000"/>
              </a:lnSpc>
              <a:buNone/>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Lenguajes de Programación - Clasificación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39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Picture 4" descr="http://comunidad.ingenet.com.mx/anacareaga/files/2010/08/b.jpg">
            <a:extLst>
              <a:ext uri="{FF2B5EF4-FFF2-40B4-BE49-F238E27FC236}">
                <a16:creationId xmlns:a16="http://schemas.microsoft.com/office/drawing/2014/main" id="{D8EEF7CA-3C19-4CE3-A5D8-5F8F98D18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344" y="1772816"/>
            <a:ext cx="6710404"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106438"/>
      </p:ext>
    </p:extLst>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Documents and Settings\Luis\Configuración local\Archivos temporales de Internet\Content.IE5\ZUPL8OA1\MPj04386330000[1].jpg"/>
          <p:cNvPicPr>
            <a:picLocks noChangeAspect="1" noChangeArrowheads="1"/>
          </p:cNvPicPr>
          <p:nvPr/>
        </p:nvPicPr>
        <p:blipFill>
          <a:blip r:embed="rId2" cstate="print"/>
          <a:srcRect/>
          <a:stretch>
            <a:fillRect/>
          </a:stretch>
        </p:blipFill>
        <p:spPr bwMode="auto">
          <a:xfrm>
            <a:off x="2171340" y="2674189"/>
            <a:ext cx="3840480" cy="25493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En todas partes y con muchas formas</a:t>
            </a: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026" name="Picture 2" descr="C:\Documents and Settings\Luis\Configuración local\Archivos temporales de Internet\Content.IE5\L63KVSUK\MCj04315400000[1].png"/>
          <p:cNvPicPr>
            <a:picLocks noChangeAspect="1" noChangeArrowheads="1"/>
          </p:cNvPicPr>
          <p:nvPr/>
        </p:nvPicPr>
        <p:blipFill>
          <a:blip r:embed="rId3" cstate="print"/>
          <a:srcRect/>
          <a:stretch>
            <a:fillRect/>
          </a:stretch>
        </p:blipFill>
        <p:spPr bwMode="auto">
          <a:xfrm>
            <a:off x="974300" y="1865950"/>
            <a:ext cx="1697106" cy="1829217"/>
          </a:xfrm>
          <a:prstGeom prst="rect">
            <a:avLst/>
          </a:prstGeom>
          <a:noFill/>
          <a:effectLst>
            <a:outerShdw blurRad="50800" dist="38100" dir="2700000" algn="tl" rotWithShape="0">
              <a:prstClr val="black">
                <a:alpha val="40000"/>
              </a:prstClr>
            </a:outerShdw>
          </a:effectLst>
        </p:spPr>
      </p:pic>
      <p:pic>
        <p:nvPicPr>
          <p:cNvPr id="1027" name="Picture 3" descr="C:\Documents and Settings\Luis\Configuración local\Archivos temporales de Internet\Content.IE5\0G1BMYXW\MPj04224220000[1].jpg"/>
          <p:cNvPicPr>
            <a:picLocks noChangeAspect="1" noChangeArrowheads="1"/>
          </p:cNvPicPr>
          <p:nvPr/>
        </p:nvPicPr>
        <p:blipFill>
          <a:blip r:embed="rId4" cstate="print"/>
          <a:srcRect/>
          <a:stretch>
            <a:fillRect/>
          </a:stretch>
        </p:blipFill>
        <p:spPr bwMode="auto">
          <a:xfrm>
            <a:off x="947386" y="4151966"/>
            <a:ext cx="2438400" cy="1748790"/>
          </a:xfrm>
          <a:prstGeom prst="roundRect">
            <a:avLst>
              <a:gd name="adj" fmla="val 16667"/>
            </a:avLst>
          </a:prstGeom>
          <a:ln>
            <a:noFill/>
          </a:ln>
          <a:effectLst>
            <a:outerShdw blurRad="50800" dist="38100" dir="2700000" algn="tl" rotWithShape="0">
              <a:prstClr val="black">
                <a:alpha val="40000"/>
              </a:prst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28" name="Picture 4" descr="C:\Documents and Settings\Luis\Configuración local\Archivos temporales de Internet\Content.IE5\3VYXSTDM\MCj04299230000[1].wmf"/>
          <p:cNvPicPr>
            <a:picLocks noChangeAspect="1" noChangeArrowheads="1"/>
          </p:cNvPicPr>
          <p:nvPr/>
        </p:nvPicPr>
        <p:blipFill>
          <a:blip r:embed="rId5" cstate="print"/>
          <a:srcRect/>
          <a:stretch>
            <a:fillRect/>
          </a:stretch>
        </p:blipFill>
        <p:spPr bwMode="auto">
          <a:xfrm>
            <a:off x="3171472" y="1837383"/>
            <a:ext cx="1866900" cy="1171575"/>
          </a:xfrm>
          <a:prstGeom prst="rect">
            <a:avLst/>
          </a:prstGeom>
          <a:ln>
            <a:noFill/>
          </a:ln>
          <a:effectLst>
            <a:outerShdw blurRad="50800" dist="38100" dir="2700000" algn="tl" rotWithShape="0">
              <a:prstClr val="black">
                <a:alpha val="4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9" name="Picture 5" descr="C:\Documents and Settings\Luis\Configuración local\Archivos temporales de Internet\Content.IE5\7BEH3Z3M\MPj04015930000[1].jpg"/>
          <p:cNvPicPr>
            <a:picLocks noChangeAspect="1" noChangeArrowheads="1"/>
          </p:cNvPicPr>
          <p:nvPr/>
        </p:nvPicPr>
        <p:blipFill>
          <a:blip r:embed="rId6" cstate="print"/>
          <a:srcRect/>
          <a:stretch>
            <a:fillRect/>
          </a:stretch>
        </p:blipFill>
        <p:spPr bwMode="auto">
          <a:xfrm>
            <a:off x="5171736" y="1651636"/>
            <a:ext cx="2926080" cy="1949958"/>
          </a:xfrm>
          <a:prstGeom prst="ellipse">
            <a:avLst/>
          </a:prstGeom>
          <a:ln>
            <a:noFill/>
          </a:ln>
          <a:effectLst>
            <a:outerShdw blurRad="50800" dist="38100" dir="2700000" algn="tl" rotWithShape="0">
              <a:prstClr val="black">
                <a:alpha val="40000"/>
              </a:prstClr>
            </a:outerShdw>
            <a:softEdge rad="112500"/>
          </a:effectLst>
        </p:spPr>
      </p:pic>
      <p:pic>
        <p:nvPicPr>
          <p:cNvPr id="1031" name="Picture 7" descr="C:\Documents and Settings\Luis\Configuración local\Archivos temporales de Internet\Content.IE5\DM7HCTC2\MCj04397980000[1].png"/>
          <p:cNvPicPr>
            <a:picLocks noChangeAspect="1" noChangeArrowheads="1"/>
          </p:cNvPicPr>
          <p:nvPr/>
        </p:nvPicPr>
        <p:blipFill>
          <a:blip r:embed="rId7" cstate="print"/>
          <a:srcRect/>
          <a:stretch>
            <a:fillRect/>
          </a:stretch>
        </p:blipFill>
        <p:spPr bwMode="auto">
          <a:xfrm>
            <a:off x="3600100" y="4151966"/>
            <a:ext cx="1920240" cy="1920240"/>
          </a:xfrm>
          <a:prstGeom prst="rect">
            <a:avLst/>
          </a:prstGeom>
          <a:noFill/>
          <a:effectLst>
            <a:outerShdw blurRad="50800" dist="38100" dir="2700000" algn="tl" rotWithShape="0">
              <a:prstClr val="black">
                <a:alpha val="40000"/>
              </a:prstClr>
            </a:outerShdw>
          </a:effectLst>
        </p:spPr>
      </p:pic>
      <p:pic>
        <p:nvPicPr>
          <p:cNvPr id="13" name="Picture 4"/>
          <p:cNvPicPr>
            <a:picLocks noChangeAspect="1" noChangeArrowheads="1"/>
          </p:cNvPicPr>
          <p:nvPr/>
        </p:nvPicPr>
        <p:blipFill>
          <a:blip r:embed="rId8" cstate="print"/>
          <a:srcRect/>
          <a:stretch>
            <a:fillRect/>
          </a:stretch>
        </p:blipFill>
        <p:spPr bwMode="auto">
          <a:xfrm>
            <a:off x="5814678" y="4133163"/>
            <a:ext cx="2285714" cy="1876191"/>
          </a:xfrm>
          <a:prstGeom prst="roundRect">
            <a:avLst>
              <a:gd name="adj" fmla="val 4167"/>
            </a:avLst>
          </a:prstGeom>
          <a:solidFill>
            <a:srgbClr val="FFFFFF"/>
          </a:solidFill>
          <a:ln w="76200" cap="sq">
            <a:solidFill>
              <a:srgbClr val="292929"/>
            </a:solidFill>
            <a:miter lim="800000"/>
          </a:ln>
          <a:effectLst>
            <a:outerShdw blurRad="50800" dist="38100" dir="2700000" algn="tl" rotWithShape="0">
              <a:prstClr val="black">
                <a:alpha val="40000"/>
              </a:prstClr>
            </a:outerShdw>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032"/>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2000"/>
                                  </p:stCondLst>
                                  <p:childTnLst>
                                    <p:set>
                                      <p:cBhvr>
                                        <p:cTn id="9" dur="1" fill="hold">
                                          <p:stCondLst>
                                            <p:cond delay="0"/>
                                          </p:stCondLst>
                                        </p:cTn>
                                        <p:tgtEl>
                                          <p:spTgt spid="1028"/>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2000"/>
                                  </p:stCondLst>
                                  <p:childTnLst>
                                    <p:set>
                                      <p:cBhvr>
                                        <p:cTn id="12" dur="1" fill="hold">
                                          <p:stCondLst>
                                            <p:cond delay="0"/>
                                          </p:stCondLst>
                                        </p:cTn>
                                        <p:tgtEl>
                                          <p:spTgt spid="1029"/>
                                        </p:tgtEl>
                                        <p:attrNameLst>
                                          <p:attrName>style.visibility</p:attrName>
                                        </p:attrNameLst>
                                      </p:cBhvr>
                                      <p:to>
                                        <p:strVal val="visible"/>
                                      </p:to>
                                    </p:set>
                                  </p:childTnLst>
                                </p:cTn>
                              </p:par>
                            </p:childTnLst>
                          </p:cTn>
                        </p:par>
                        <p:par>
                          <p:cTn id="13" fill="hold">
                            <p:stCondLst>
                              <p:cond delay="5000"/>
                            </p:stCondLst>
                            <p:childTnLst>
                              <p:par>
                                <p:cTn id="14" presetID="1" presetClass="entr" presetSubtype="0" fill="hold" nodeType="afterEffect">
                                  <p:stCondLst>
                                    <p:cond delay="2000"/>
                                  </p:stCondLst>
                                  <p:childTnLst>
                                    <p:set>
                                      <p:cBhvr>
                                        <p:cTn id="15" dur="1" fill="hold">
                                          <p:stCondLst>
                                            <p:cond delay="0"/>
                                          </p:stCondLst>
                                        </p:cTn>
                                        <p:tgtEl>
                                          <p:spTgt spid="1027"/>
                                        </p:tgtEl>
                                        <p:attrNameLst>
                                          <p:attrName>style.visibility</p:attrName>
                                        </p:attrNameLst>
                                      </p:cBhvr>
                                      <p:to>
                                        <p:strVal val="visible"/>
                                      </p:to>
                                    </p:set>
                                  </p:childTnLst>
                                </p:cTn>
                              </p:par>
                            </p:childTnLst>
                          </p:cTn>
                        </p:par>
                        <p:par>
                          <p:cTn id="16" fill="hold">
                            <p:stCondLst>
                              <p:cond delay="7000"/>
                            </p:stCondLst>
                            <p:childTnLst>
                              <p:par>
                                <p:cTn id="17" presetID="1" presetClass="entr" presetSubtype="0" fill="hold" nodeType="afterEffect">
                                  <p:stCondLst>
                                    <p:cond delay="2000"/>
                                  </p:stCondLst>
                                  <p:childTnLst>
                                    <p:set>
                                      <p:cBhvr>
                                        <p:cTn id="18" dur="1" fill="hold">
                                          <p:stCondLst>
                                            <p:cond delay="0"/>
                                          </p:stCondLst>
                                        </p:cTn>
                                        <p:tgtEl>
                                          <p:spTgt spid="1031"/>
                                        </p:tgtEl>
                                        <p:attrNameLst>
                                          <p:attrName>style.visibility</p:attrName>
                                        </p:attrNameLst>
                                      </p:cBhvr>
                                      <p:to>
                                        <p:strVal val="visible"/>
                                      </p:to>
                                    </p:set>
                                  </p:childTnLst>
                                </p:cTn>
                              </p:par>
                            </p:childTnLst>
                          </p:cTn>
                        </p:par>
                        <p:par>
                          <p:cTn id="19" fill="hold">
                            <p:stCondLst>
                              <p:cond delay="9000"/>
                            </p:stCondLst>
                            <p:childTnLst>
                              <p:par>
                                <p:cTn id="20" presetID="1" presetClass="entr" presetSubtype="0" fill="hold" nodeType="afterEffect">
                                  <p:stCondLst>
                                    <p:cond delay="2000"/>
                                  </p:stCondLst>
                                  <p:childTnLst>
                                    <p:set>
                                      <p:cBhvr>
                                        <p:cTn id="21" dur="1" fill="hold">
                                          <p:stCondLst>
                                            <p:cond delay="0"/>
                                          </p:stCondLst>
                                        </p:cTn>
                                        <p:tgtEl>
                                          <p:spTgt spid="1026"/>
                                        </p:tgtEl>
                                        <p:attrNameLst>
                                          <p:attrName>style.visibility</p:attrName>
                                        </p:attrNameLst>
                                      </p:cBhvr>
                                      <p:to>
                                        <p:strVal val="visible"/>
                                      </p:to>
                                    </p:set>
                                  </p:childTnLst>
                                </p:cTn>
                              </p:par>
                            </p:childTnLst>
                          </p:cTn>
                        </p:par>
                        <p:par>
                          <p:cTn id="22" fill="hold">
                            <p:stCondLst>
                              <p:cond delay="11000"/>
                            </p:stCondLst>
                            <p:childTnLst>
                              <p:par>
                                <p:cTn id="23" presetID="1" presetClass="entr" presetSubtype="0" fill="hold" nodeType="afterEffect">
                                  <p:stCondLst>
                                    <p:cond delay="200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40</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654487" y="3044280"/>
            <a:ext cx="5835251" cy="1446550"/>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Sintaxis de los lenguajes</a:t>
            </a:r>
            <a:b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b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de programación</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Los lenguajes de programación</a:t>
            </a:r>
            <a:endParaRPr lang="es-ES" dirty="0"/>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Sintaxis y semántica de los lenguajes</a:t>
            </a:r>
          </a:p>
          <a:p>
            <a:pPr lvl="1" indent="1588">
              <a:spcBef>
                <a:spcPts val="600"/>
              </a:spcBef>
              <a:buNone/>
            </a:pPr>
            <a:r>
              <a:rPr lang="es-ES" sz="2400" dirty="0">
                <a:solidFill>
                  <a:srgbClr val="FFC000"/>
                </a:solidFill>
              </a:rPr>
              <a:t>Semántica</a:t>
            </a:r>
            <a:endParaRPr lang="es-ES" sz="2400" dirty="0"/>
          </a:p>
          <a:p>
            <a:pPr lvl="2">
              <a:buClr>
                <a:srgbClr val="FFC000"/>
              </a:buClr>
            </a:pPr>
            <a:r>
              <a:rPr lang="es-ES" sz="2200" dirty="0"/>
              <a:t>Significado de cada elemento del lenguaje</a:t>
            </a:r>
            <a:br>
              <a:rPr lang="es-ES" sz="2200" dirty="0"/>
            </a:br>
            <a:r>
              <a:rPr lang="es-ES" sz="2200" dirty="0"/>
              <a:t>¿Para qué sirve?</a:t>
            </a:r>
          </a:p>
          <a:p>
            <a:pPr lvl="1">
              <a:buNone/>
            </a:pPr>
            <a:endParaRPr lang="es-ES" dirty="0"/>
          </a:p>
          <a:p>
            <a:pPr lvl="1" indent="1588">
              <a:buNone/>
            </a:pPr>
            <a:r>
              <a:rPr lang="es-ES" sz="2400" dirty="0">
                <a:solidFill>
                  <a:srgbClr val="FFC000"/>
                </a:solidFill>
              </a:rPr>
              <a:t>Sintaxis</a:t>
            </a:r>
            <a:endParaRPr lang="es-ES" sz="2400" dirty="0"/>
          </a:p>
          <a:p>
            <a:pPr lvl="2"/>
            <a:r>
              <a:rPr lang="es-ES" sz="2200" dirty="0"/>
              <a:t>Reglas que determinan cómo se pueden construir </a:t>
            </a:r>
            <a:br>
              <a:rPr lang="es-ES" sz="2200" dirty="0"/>
            </a:br>
            <a:r>
              <a:rPr lang="es-ES" sz="2200" dirty="0"/>
              <a:t>y secuenciar los elementos del lenguaje</a:t>
            </a:r>
          </a:p>
          <a:p>
            <a:pPr lvl="1">
              <a:buNone/>
            </a:pPr>
            <a:endParaRPr lang="es-E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41</a:t>
            </a:fld>
            <a:endParaRPr lang="en-US"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000"/>
                                        <p:tgtEl>
                                          <p:spTgt spid="3">
                                            <p:txEl>
                                              <p:pRg st="1" end="1"/>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1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left)">
                                      <p:cBhvr>
                                        <p:cTn id="21" dur="10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primer programa en C#</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Hola Mundo!</a:t>
            </a:r>
          </a:p>
          <a:p>
            <a:pPr marL="361950" lvl="1" indent="1588">
              <a:spcAft>
                <a:spcPts val="1200"/>
              </a:spcAft>
              <a:buNone/>
            </a:pPr>
            <a:r>
              <a:rPr lang="es-ES" dirty="0"/>
              <a:t>Un programa que muestra un saludo en la pantalla:</a:t>
            </a:r>
          </a:p>
          <a:p>
            <a:pPr lvl="1" indent="1588">
              <a:buNone/>
            </a:pPr>
            <a:endParaRPr lang="es-ES" sz="2000" dirty="0">
              <a:solidFill>
                <a:srgbClr val="FFCCFF"/>
              </a:solidFill>
              <a:latin typeface="Consolas" pitchFamily="49" charset="0"/>
            </a:endParaRPr>
          </a:p>
          <a:p>
            <a:pPr lvl="1" indent="1588">
              <a:buNone/>
            </a:pPr>
            <a:r>
              <a:rPr lang="es-ES" sz="2000" dirty="0" err="1">
                <a:solidFill>
                  <a:schemeClr val="accent2">
                    <a:lumMod val="60000"/>
                    <a:lumOff val="40000"/>
                  </a:schemeClr>
                </a:solidFill>
                <a:latin typeface="Consolas" pitchFamily="49" charset="0"/>
              </a:rPr>
              <a:t>using</a:t>
            </a:r>
            <a:r>
              <a:rPr lang="es-ES" sz="2000" dirty="0">
                <a:solidFill>
                  <a:schemeClr val="accent2">
                    <a:lumMod val="60000"/>
                    <a:lumOff val="40000"/>
                  </a:schemeClr>
                </a:solidFill>
                <a:latin typeface="Consolas" pitchFamily="49" charset="0"/>
              </a:rPr>
              <a:t> </a:t>
            </a:r>
            <a:r>
              <a:rPr lang="es-ES" sz="2000" dirty="0" err="1">
                <a:latin typeface="Consolas" pitchFamily="49" charset="0"/>
              </a:rPr>
              <a:t>System</a:t>
            </a:r>
            <a:r>
              <a:rPr lang="es-ES" sz="2000" dirty="0">
                <a:latin typeface="Consolas" pitchFamily="49" charset="0"/>
              </a:rPr>
              <a:t>;</a:t>
            </a:r>
          </a:p>
          <a:p>
            <a:pPr lvl="1" indent="1588">
              <a:buNone/>
            </a:pPr>
            <a:endParaRPr lang="es-ES" sz="2000" dirty="0">
              <a:solidFill>
                <a:srgbClr val="FFC000"/>
              </a:solidFill>
              <a:latin typeface="Consolas" pitchFamily="49" charset="0"/>
            </a:endParaRPr>
          </a:p>
          <a:p>
            <a:pPr lvl="1" indent="1588">
              <a:buNone/>
            </a:pPr>
            <a:r>
              <a:rPr lang="es-ES" sz="2000" dirty="0" err="1">
                <a:solidFill>
                  <a:schemeClr val="accent2">
                    <a:lumMod val="60000"/>
                    <a:lumOff val="40000"/>
                  </a:schemeClr>
                </a:solidFill>
                <a:latin typeface="Consolas" pitchFamily="49" charset="0"/>
              </a:rPr>
              <a:t>public</a:t>
            </a:r>
            <a:r>
              <a:rPr lang="es-ES" sz="2000" dirty="0">
                <a:solidFill>
                  <a:schemeClr val="accent2">
                    <a:lumMod val="60000"/>
                    <a:lumOff val="40000"/>
                  </a:schemeClr>
                </a:solidFill>
                <a:latin typeface="Consolas" pitchFamily="49" charset="0"/>
              </a:rPr>
              <a:t> </a:t>
            </a:r>
            <a:r>
              <a:rPr lang="es-ES" sz="2000" dirty="0" err="1">
                <a:solidFill>
                  <a:schemeClr val="accent2">
                    <a:lumMod val="60000"/>
                    <a:lumOff val="40000"/>
                  </a:schemeClr>
                </a:solidFill>
                <a:latin typeface="Consolas" pitchFamily="49" charset="0"/>
              </a:rPr>
              <a:t>static</a:t>
            </a:r>
            <a:r>
              <a:rPr lang="es-ES" sz="2000" dirty="0">
                <a:solidFill>
                  <a:schemeClr val="accent2">
                    <a:lumMod val="60000"/>
                    <a:lumOff val="40000"/>
                  </a:schemeClr>
                </a:solidFill>
                <a:latin typeface="Consolas" pitchFamily="49" charset="0"/>
              </a:rPr>
              <a:t> </a:t>
            </a:r>
            <a:r>
              <a:rPr lang="es-ES" sz="2000" dirty="0" err="1">
                <a:solidFill>
                  <a:srgbClr val="FFC000"/>
                </a:solidFill>
                <a:latin typeface="Consolas" pitchFamily="49" charset="0"/>
              </a:rPr>
              <a:t>void</a:t>
            </a:r>
            <a:r>
              <a:rPr lang="es-ES" sz="2000" dirty="0">
                <a:latin typeface="Consolas" pitchFamily="49" charset="0"/>
              </a:rPr>
              <a:t> </a:t>
            </a:r>
            <a:r>
              <a:rPr lang="es-ES" sz="2000" dirty="0" err="1">
                <a:latin typeface="Consolas" pitchFamily="49" charset="0"/>
              </a:rPr>
              <a:t>Main</a:t>
            </a:r>
            <a:r>
              <a:rPr lang="es-ES" sz="2000" dirty="0">
                <a:latin typeface="Consolas" pitchFamily="49" charset="0"/>
              </a:rPr>
              <a:t>()</a:t>
            </a:r>
            <a:endParaRPr lang="es-ES" sz="2000" dirty="0">
              <a:solidFill>
                <a:schemeClr val="accent2">
                  <a:lumMod val="20000"/>
                  <a:lumOff val="80000"/>
                </a:schemeClr>
              </a:solidFill>
              <a:latin typeface="Consolas" pitchFamily="49" charset="0"/>
            </a:endParaRPr>
          </a:p>
          <a:p>
            <a:pPr lvl="1" indent="1588">
              <a:buNone/>
            </a:pPr>
            <a:r>
              <a:rPr lang="es-ES" sz="1800" dirty="0">
                <a:solidFill>
                  <a:srgbClr val="92D050"/>
                </a:solidFill>
                <a:latin typeface="Consolas" pitchFamily="49" charset="0"/>
              </a:rPr>
              <a:t>// </a:t>
            </a:r>
            <a:r>
              <a:rPr lang="es-ES" sz="1800" dirty="0" err="1">
                <a:solidFill>
                  <a:srgbClr val="92D050"/>
                </a:solidFill>
                <a:latin typeface="Consolas" pitchFamily="49" charset="0"/>
              </a:rPr>
              <a:t>Main</a:t>
            </a:r>
            <a:r>
              <a:rPr lang="es-ES" sz="1800" dirty="0">
                <a:solidFill>
                  <a:srgbClr val="92D050"/>
                </a:solidFill>
                <a:latin typeface="Consolas" pitchFamily="49" charset="0"/>
              </a:rPr>
              <a:t>() es donde empieza la ejecución</a:t>
            </a:r>
            <a:endParaRPr lang="es-ES" sz="2000" dirty="0">
              <a:solidFill>
                <a:srgbClr val="92D050"/>
              </a:solidFill>
              <a:latin typeface="Consolas" pitchFamily="49" charset="0"/>
            </a:endParaRPr>
          </a:p>
          <a:p>
            <a:pPr lvl="1" indent="1588">
              <a:buNone/>
            </a:pPr>
            <a:r>
              <a:rPr lang="es-ES" sz="2000" dirty="0">
                <a:latin typeface="Consolas" pitchFamily="49" charset="0"/>
              </a:rPr>
              <a:t>{</a:t>
            </a:r>
          </a:p>
          <a:p>
            <a:pPr lvl="1" indent="1588">
              <a:buNone/>
            </a:pPr>
            <a:r>
              <a:rPr lang="es-ES" sz="2000" dirty="0">
                <a:latin typeface="Consolas" pitchFamily="49" charset="0"/>
              </a:rPr>
              <a:t>   </a:t>
            </a:r>
            <a:r>
              <a:rPr lang="es-ES" sz="2000" dirty="0" err="1">
                <a:latin typeface="Consolas" pitchFamily="49" charset="0"/>
              </a:rPr>
              <a:t>Console.WriteLine</a:t>
            </a:r>
            <a:r>
              <a:rPr lang="es-ES" sz="2000" dirty="0">
                <a:latin typeface="Consolas" pitchFamily="49" charset="0"/>
              </a:rPr>
              <a:t>(</a:t>
            </a:r>
            <a:r>
              <a:rPr lang="es-ES" sz="2000" dirty="0">
                <a:solidFill>
                  <a:srgbClr val="FFFF00"/>
                </a:solidFill>
                <a:latin typeface="Consolas" pitchFamily="49" charset="0"/>
              </a:rPr>
              <a:t>"Hola Mundo!")</a:t>
            </a:r>
            <a:r>
              <a:rPr lang="es-ES" sz="2000" dirty="0">
                <a:latin typeface="Consolas" pitchFamily="49" charset="0"/>
              </a:rPr>
              <a:t>; </a:t>
            </a:r>
            <a:r>
              <a:rPr lang="es-ES" sz="1600" dirty="0">
                <a:solidFill>
                  <a:srgbClr val="92D050"/>
                </a:solidFill>
                <a:latin typeface="Consolas" pitchFamily="49" charset="0"/>
              </a:rPr>
              <a:t>//Muestra Hola Mundo!</a:t>
            </a:r>
            <a:endParaRPr lang="es-ES" sz="1800" dirty="0">
              <a:solidFill>
                <a:srgbClr val="92D050"/>
              </a:solidFill>
              <a:latin typeface="Consolas" pitchFamily="49" charset="0"/>
            </a:endParaRPr>
          </a:p>
          <a:p>
            <a:pPr lvl="1" indent="1588">
              <a:buNone/>
            </a:pPr>
            <a:endParaRPr lang="es-ES" sz="1800" dirty="0">
              <a:solidFill>
                <a:srgbClr val="92D050"/>
              </a:solidFill>
              <a:latin typeface="Consolas" pitchFamily="49" charset="0"/>
            </a:endParaRPr>
          </a:p>
          <a:p>
            <a:pPr lvl="1" indent="1588">
              <a:buNone/>
            </a:pPr>
            <a:r>
              <a:rPr lang="es-ES" sz="2000" dirty="0">
                <a:latin typeface="Consolas" pitchFamily="49" charset="0"/>
              </a:rPr>
              <a:t>   </a:t>
            </a:r>
            <a:r>
              <a:rPr lang="es-ES" sz="2000" dirty="0" err="1">
                <a:solidFill>
                  <a:schemeClr val="accent2">
                    <a:lumMod val="60000"/>
                    <a:lumOff val="40000"/>
                  </a:schemeClr>
                </a:solidFill>
                <a:latin typeface="Consolas" pitchFamily="49" charset="0"/>
              </a:rPr>
              <a:t>return</a:t>
            </a:r>
            <a:r>
              <a:rPr lang="es-ES" sz="2000" dirty="0">
                <a:latin typeface="Consolas" pitchFamily="49" charset="0"/>
              </a:rPr>
              <a:t>;</a:t>
            </a:r>
            <a:endParaRPr lang="es-ES" sz="2000" dirty="0">
              <a:solidFill>
                <a:srgbClr val="92D050"/>
              </a:solidFill>
              <a:latin typeface="Consolas" pitchFamily="49" charset="0"/>
            </a:endParaRPr>
          </a:p>
          <a:p>
            <a:pPr lvl="1" indent="1588">
              <a:spcAft>
                <a:spcPts val="1200"/>
              </a:spcAft>
              <a:buNone/>
            </a:pPr>
            <a:r>
              <a:rPr lang="es-ES" sz="2000" dirty="0">
                <a:latin typeface="Consolas" pitchFamily="49" charset="0"/>
              </a:rPr>
              <a:t>}</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42</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1000"/>
                                        <p:tgtEl>
                                          <p:spTgt spid="3">
                                            <p:txEl>
                                              <p:pRg st="3" end="3"/>
                                            </p:tx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left)">
                                      <p:cBhvr>
                                        <p:cTn id="11" dur="1000"/>
                                        <p:tgtEl>
                                          <p:spTgt spid="3">
                                            <p:txEl>
                                              <p:pRg st="5" end="5"/>
                                            </p:txEl>
                                          </p:spTgt>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left)">
                                      <p:cBhvr>
                                        <p:cTn id="15" dur="1000"/>
                                        <p:tgtEl>
                                          <p:spTgt spid="3">
                                            <p:txEl>
                                              <p:pRg st="6" end="6"/>
                                            </p:txEl>
                                          </p:spTgt>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wipe(left)">
                                      <p:cBhvr>
                                        <p:cTn id="19" dur="1000"/>
                                        <p:tgtEl>
                                          <p:spTgt spid="3">
                                            <p:txEl>
                                              <p:pRg st="7" end="7"/>
                                            </p:txEl>
                                          </p:spTgt>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wipe(left)">
                                      <p:cBhvr>
                                        <p:cTn id="23" dur="1000"/>
                                        <p:tgtEl>
                                          <p:spTgt spid="3">
                                            <p:txEl>
                                              <p:pRg st="8" end="8"/>
                                            </p:txEl>
                                          </p:spTgt>
                                        </p:tgtEl>
                                      </p:cBhvr>
                                    </p:animEffec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wipe(left)">
                                      <p:cBhvr>
                                        <p:cTn id="27" dur="1000"/>
                                        <p:tgtEl>
                                          <p:spTgt spid="3">
                                            <p:txEl>
                                              <p:pRg st="10" end="10"/>
                                            </p:txEl>
                                          </p:spTgt>
                                        </p:tgtEl>
                                      </p:cBhvr>
                                    </p:animEffect>
                                  </p:childTnLst>
                                </p:cTn>
                              </p:par>
                            </p:childTnLst>
                          </p:cTn>
                        </p:par>
                        <p:par>
                          <p:cTn id="28" fill="hold">
                            <p:stCondLst>
                              <p:cond delay="6000"/>
                            </p:stCondLst>
                            <p:childTnLst>
                              <p:par>
                                <p:cTn id="29" presetID="22" presetClass="entr" presetSubtype="8" fill="hold" grpId="0" nodeType="after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Effect transition="in" filter="wipe(left)">
                                      <p:cBhvr>
                                        <p:cTn id="31"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primer programa en C++</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Análisis del programa</a:t>
            </a:r>
          </a:p>
          <a:p>
            <a:pPr marL="361950" lvl="1" indent="-276225">
              <a:spcBef>
                <a:spcPts val="0"/>
              </a:spcBef>
              <a:spcAft>
                <a:spcPts val="600"/>
              </a:spcAft>
            </a:pPr>
            <a:endParaRPr lang="es-ES" sz="2000" dirty="0"/>
          </a:p>
          <a:p>
            <a:pPr marL="1619250" lvl="1" indent="0">
              <a:spcBef>
                <a:spcPts val="0"/>
              </a:spcBef>
              <a:spcAft>
                <a:spcPts val="600"/>
              </a:spcAft>
              <a:buNone/>
            </a:pPr>
            <a:endParaRPr lang="es-ES" sz="2000" i="1" dirty="0">
              <a:solidFill>
                <a:srgbClr val="FFCCFF"/>
              </a:solidFill>
              <a:latin typeface="Consolas" pitchFamily="49" charset="0"/>
            </a:endParaRPr>
          </a:p>
          <a:p>
            <a:pPr marL="1619250" lvl="1" indent="0">
              <a:spcBef>
                <a:spcPts val="0"/>
              </a:spcBef>
              <a:spcAft>
                <a:spcPts val="600"/>
              </a:spcAft>
              <a:buNone/>
            </a:pPr>
            <a:r>
              <a:rPr lang="es-ES" sz="2000" dirty="0" err="1">
                <a:solidFill>
                  <a:schemeClr val="accent2">
                    <a:lumMod val="60000"/>
                    <a:lumOff val="40000"/>
                  </a:schemeClr>
                </a:solidFill>
                <a:latin typeface="Consolas" pitchFamily="49" charset="0"/>
              </a:rPr>
              <a:t>using</a:t>
            </a:r>
            <a:r>
              <a:rPr lang="es-ES" sz="2000" dirty="0">
                <a:solidFill>
                  <a:schemeClr val="accent2">
                    <a:lumMod val="60000"/>
                    <a:lumOff val="40000"/>
                  </a:schemeClr>
                </a:solidFill>
                <a:latin typeface="Consolas" pitchFamily="49" charset="0"/>
              </a:rPr>
              <a:t> </a:t>
            </a:r>
            <a:r>
              <a:rPr lang="es-ES" sz="2000" dirty="0" err="1">
                <a:latin typeface="Consolas" pitchFamily="49" charset="0"/>
              </a:rPr>
              <a:t>System</a:t>
            </a:r>
            <a:r>
              <a:rPr lang="es-ES" sz="2000" dirty="0">
                <a:latin typeface="Consolas" pitchFamily="49" charset="0"/>
              </a:rPr>
              <a:t>;</a:t>
            </a:r>
            <a:endParaRPr lang="es-ES" sz="2000" i="1" dirty="0">
              <a:latin typeface="Consolas" pitchFamily="49" charset="0"/>
            </a:endParaRPr>
          </a:p>
          <a:p>
            <a:pPr marL="1619250" lvl="1" indent="0">
              <a:spcBef>
                <a:spcPts val="0"/>
              </a:spcBef>
              <a:spcAft>
                <a:spcPts val="600"/>
              </a:spcAft>
              <a:buNone/>
            </a:pPr>
            <a:endParaRPr lang="es-ES" sz="2000" dirty="0">
              <a:latin typeface="Consolas" pitchFamily="49" charset="0"/>
            </a:endParaRPr>
          </a:p>
          <a:p>
            <a:pPr marL="1619250" lvl="1" indent="0">
              <a:spcBef>
                <a:spcPts val="0"/>
              </a:spcBef>
              <a:spcAft>
                <a:spcPts val="600"/>
              </a:spcAft>
              <a:buNone/>
            </a:pPr>
            <a:endParaRPr lang="es-ES" sz="2000" dirty="0">
              <a:latin typeface="Consolas" pitchFamily="49" charset="0"/>
            </a:endParaRPr>
          </a:p>
          <a:p>
            <a:pPr marL="1619250" lvl="1" indent="0">
              <a:buNone/>
            </a:pPr>
            <a:r>
              <a:rPr lang="es-ES" sz="2000" dirty="0" err="1">
                <a:solidFill>
                  <a:schemeClr val="accent2">
                    <a:lumMod val="60000"/>
                    <a:lumOff val="40000"/>
                  </a:schemeClr>
                </a:solidFill>
                <a:latin typeface="Consolas" pitchFamily="49" charset="0"/>
              </a:rPr>
              <a:t>public</a:t>
            </a:r>
            <a:r>
              <a:rPr lang="es-ES" sz="2000" dirty="0">
                <a:solidFill>
                  <a:schemeClr val="accent2">
                    <a:lumMod val="60000"/>
                    <a:lumOff val="40000"/>
                  </a:schemeClr>
                </a:solidFill>
                <a:latin typeface="Consolas" pitchFamily="49" charset="0"/>
              </a:rPr>
              <a:t> </a:t>
            </a:r>
            <a:r>
              <a:rPr lang="es-ES" sz="2000" dirty="0" err="1">
                <a:solidFill>
                  <a:schemeClr val="accent2">
                    <a:lumMod val="60000"/>
                    <a:lumOff val="40000"/>
                  </a:schemeClr>
                </a:solidFill>
                <a:latin typeface="Consolas" pitchFamily="49" charset="0"/>
              </a:rPr>
              <a:t>static</a:t>
            </a:r>
            <a:r>
              <a:rPr lang="es-ES" sz="2000" dirty="0">
                <a:solidFill>
                  <a:schemeClr val="accent2">
                    <a:lumMod val="60000"/>
                    <a:lumOff val="40000"/>
                  </a:schemeClr>
                </a:solidFill>
                <a:latin typeface="Consolas" pitchFamily="49" charset="0"/>
              </a:rPr>
              <a:t> </a:t>
            </a:r>
            <a:r>
              <a:rPr lang="es-ES" sz="2000" dirty="0" err="1">
                <a:solidFill>
                  <a:srgbClr val="FFC000"/>
                </a:solidFill>
                <a:latin typeface="Consolas" pitchFamily="49" charset="0"/>
              </a:rPr>
              <a:t>void</a:t>
            </a:r>
            <a:r>
              <a:rPr lang="es-ES" sz="2000" dirty="0">
                <a:latin typeface="Consolas" pitchFamily="49" charset="0"/>
              </a:rPr>
              <a:t> main()</a:t>
            </a:r>
            <a:endParaRPr lang="es-ES" sz="2000" i="1" dirty="0">
              <a:solidFill>
                <a:schemeClr val="accent5">
                  <a:lumMod val="60000"/>
                  <a:lumOff val="40000"/>
                </a:schemeClr>
              </a:solidFill>
              <a:latin typeface="Consolas" pitchFamily="49" charset="0"/>
            </a:endParaRPr>
          </a:p>
          <a:p>
            <a:pPr marL="1619250" lvl="1" indent="0">
              <a:spcBef>
                <a:spcPts val="0"/>
              </a:spcBef>
              <a:spcAft>
                <a:spcPts val="600"/>
              </a:spcAft>
              <a:buNone/>
            </a:pPr>
            <a:r>
              <a:rPr lang="es-ES" sz="2000" dirty="0">
                <a:latin typeface="Consolas" pitchFamily="49" charset="0"/>
              </a:rPr>
              <a:t>{</a:t>
            </a:r>
            <a:endParaRPr lang="es-ES" sz="2000" i="1" dirty="0">
              <a:latin typeface="Consolas" pitchFamily="49" charset="0"/>
            </a:endParaRPr>
          </a:p>
          <a:p>
            <a:pPr marL="1619250" lvl="1" indent="0">
              <a:buNone/>
            </a:pPr>
            <a:r>
              <a:rPr lang="es-ES" sz="2000" dirty="0">
                <a:latin typeface="Consolas" pitchFamily="49" charset="0"/>
              </a:rPr>
              <a:t>   </a:t>
            </a:r>
            <a:r>
              <a:rPr lang="es-ES" sz="2000" dirty="0" err="1">
                <a:latin typeface="Consolas" pitchFamily="49" charset="0"/>
              </a:rPr>
              <a:t>Console.WriteLine</a:t>
            </a:r>
            <a:r>
              <a:rPr lang="es-ES" sz="2000" dirty="0">
                <a:latin typeface="Consolas" pitchFamily="49" charset="0"/>
              </a:rPr>
              <a:t>(</a:t>
            </a:r>
            <a:r>
              <a:rPr lang="es-ES" sz="2000" dirty="0">
                <a:solidFill>
                  <a:srgbClr val="FFFF00"/>
                </a:solidFill>
                <a:latin typeface="Consolas" pitchFamily="49" charset="0"/>
              </a:rPr>
              <a:t>"Hola Mundo!"</a:t>
            </a:r>
            <a:r>
              <a:rPr lang="es-ES" sz="2000" dirty="0">
                <a:latin typeface="Consolas" pitchFamily="49" charset="0"/>
              </a:rPr>
              <a:t>);</a:t>
            </a:r>
          </a:p>
          <a:p>
            <a:pPr marL="1619250" lvl="1" indent="0">
              <a:spcBef>
                <a:spcPts val="0"/>
              </a:spcBef>
              <a:spcAft>
                <a:spcPts val="600"/>
              </a:spcAft>
              <a:buNone/>
            </a:pPr>
            <a:endParaRPr lang="es-ES" sz="2000" i="1" dirty="0">
              <a:latin typeface="Consolas" pitchFamily="49" charset="0"/>
            </a:endParaRPr>
          </a:p>
          <a:p>
            <a:pPr marL="1619250" lvl="1" indent="0">
              <a:spcBef>
                <a:spcPts val="0"/>
              </a:spcBef>
              <a:spcAft>
                <a:spcPts val="600"/>
              </a:spcAft>
              <a:buNone/>
            </a:pPr>
            <a:r>
              <a:rPr lang="es-ES" sz="2000" dirty="0">
                <a:latin typeface="Consolas" pitchFamily="49" charset="0"/>
              </a:rPr>
              <a:t>   </a:t>
            </a:r>
            <a:r>
              <a:rPr lang="es-ES" sz="2000" dirty="0" err="1">
                <a:solidFill>
                  <a:schemeClr val="accent2">
                    <a:lumMod val="60000"/>
                    <a:lumOff val="40000"/>
                  </a:schemeClr>
                </a:solidFill>
                <a:latin typeface="Consolas" pitchFamily="49" charset="0"/>
              </a:rPr>
              <a:t>return</a:t>
            </a:r>
            <a:r>
              <a:rPr lang="es-ES" sz="2000" dirty="0">
                <a:latin typeface="Consolas" pitchFamily="49" charset="0"/>
              </a:rPr>
              <a:t>;</a:t>
            </a:r>
          </a:p>
          <a:p>
            <a:pPr marL="1619250" lvl="1" indent="0">
              <a:spcBef>
                <a:spcPts val="0"/>
              </a:spcBef>
              <a:spcAft>
                <a:spcPts val="600"/>
              </a:spcAft>
              <a:buNone/>
            </a:pPr>
            <a:r>
              <a:rPr lang="es-ES" sz="2000" dirty="0">
                <a:latin typeface="Consolas" pitchFamily="49" charset="0"/>
              </a:rPr>
              <a:t>}</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43</a:t>
            </a:fld>
            <a:endParaRPr lang="en-US" dirty="0"/>
          </a:p>
        </p:txBody>
      </p:sp>
      <p:sp>
        <p:nvSpPr>
          <p:cNvPr id="18" name="17 CuadroTexto"/>
          <p:cNvSpPr txBox="1"/>
          <p:nvPr/>
        </p:nvSpPr>
        <p:spPr>
          <a:xfrm>
            <a:off x="2649670" y="5877272"/>
            <a:ext cx="371101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s-ES" dirty="0">
                <a:effectLst>
                  <a:outerShdw blurRad="38100" dist="38100" dir="2700000" algn="tl">
                    <a:srgbClr val="000000">
                      <a:alpha val="43137"/>
                    </a:srgbClr>
                  </a:outerShdw>
                </a:effectLst>
                <a:latin typeface="+mj-lt"/>
              </a:rPr>
              <a:t>En </a:t>
            </a:r>
            <a:r>
              <a:rPr lang="es-ES" dirty="0" err="1">
                <a:effectLst>
                  <a:outerShdw blurRad="38100" dist="38100" dir="2700000" algn="tl">
                    <a:srgbClr val="000000">
                      <a:alpha val="43137"/>
                    </a:srgbClr>
                  </a:outerShdw>
                </a:effectLst>
                <a:latin typeface="+mj-lt"/>
              </a:rPr>
              <a:t>c#</a:t>
            </a:r>
            <a:r>
              <a:rPr lang="es-ES" dirty="0">
                <a:effectLst>
                  <a:outerShdw blurRad="38100" dist="38100" dir="2700000" algn="tl">
                    <a:srgbClr val="000000">
                      <a:alpha val="43137"/>
                    </a:srgbClr>
                  </a:outerShdw>
                </a:effectLst>
                <a:latin typeface="+mj-lt"/>
              </a:rPr>
              <a:t> las instrucciones terminan en </a:t>
            </a:r>
            <a:r>
              <a:rPr lang="es-ES" dirty="0">
                <a:effectLst>
                  <a:outerShdw blurRad="38100" dist="38100" dir="2700000" algn="tl">
                    <a:srgbClr val="000000">
                      <a:alpha val="43137"/>
                    </a:srgbClr>
                  </a:outerShdw>
                </a:effectLst>
                <a:latin typeface="Consolas" pitchFamily="49" charset="0"/>
              </a:rPr>
              <a:t>;</a:t>
            </a:r>
          </a:p>
        </p:txBody>
      </p:sp>
      <p:sp>
        <p:nvSpPr>
          <p:cNvPr id="12"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13" name="12 CuadroTexto"/>
          <p:cNvSpPr txBox="1"/>
          <p:nvPr/>
        </p:nvSpPr>
        <p:spPr>
          <a:xfrm>
            <a:off x="899592" y="1981751"/>
            <a:ext cx="1159868" cy="3439403"/>
          </a:xfrm>
          <a:prstGeom prst="rect">
            <a:avLst/>
          </a:prstGeom>
          <a:noFill/>
        </p:spPr>
        <p:txBody>
          <a:bodyPr wrap="none" rtlCol="0">
            <a:spAutoFit/>
          </a:bodyPr>
          <a:lstStyle/>
          <a:p>
            <a:pPr algn="r">
              <a:spcAft>
                <a:spcPts val="1200"/>
              </a:spcAft>
            </a:pPr>
            <a:endParaRPr lang="es-ES" sz="1600" dirty="0">
              <a:solidFill>
                <a:schemeClr val="accent5">
                  <a:lumMod val="60000"/>
                  <a:lumOff val="40000"/>
                </a:schemeClr>
              </a:solidFill>
              <a:effectLst>
                <a:outerShdw blurRad="38100" dist="38100" dir="2700000" algn="tl">
                  <a:srgbClr val="000000">
                    <a:alpha val="43137"/>
                  </a:srgbClr>
                </a:outerShdw>
              </a:effectLst>
              <a:latin typeface="+mj-lt"/>
            </a:endParaRPr>
          </a:p>
          <a:p>
            <a:pPr algn="r">
              <a:spcAft>
                <a:spcPts val="7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mj-lt"/>
              </a:rPr>
              <a:t>Instrucción</a:t>
            </a:r>
          </a:p>
          <a:p>
            <a:pPr algn="r">
              <a:spcAft>
                <a:spcPts val="39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mj-lt"/>
              </a:rPr>
              <a:t>Declaración</a:t>
            </a:r>
          </a:p>
          <a:p>
            <a:pPr algn="r">
              <a:spcAft>
                <a:spcPts val="4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mj-lt"/>
              </a:rPr>
              <a:t>Instrucción</a:t>
            </a:r>
          </a:p>
          <a:p>
            <a:pPr algn="r"/>
            <a:r>
              <a:rPr lang="es-ES" sz="1600" dirty="0">
                <a:solidFill>
                  <a:schemeClr val="accent5">
                    <a:lumMod val="60000"/>
                    <a:lumOff val="40000"/>
                  </a:schemeClr>
                </a:solidFill>
                <a:effectLst>
                  <a:outerShdw blurRad="38100" dist="38100" dir="2700000" algn="tl">
                    <a:srgbClr val="000000">
                      <a:alpha val="43137"/>
                    </a:srgbClr>
                  </a:outerShdw>
                </a:effectLst>
                <a:latin typeface="+mj-lt"/>
              </a:rPr>
              <a:t>Instrucción</a:t>
            </a:r>
          </a:p>
        </p:txBody>
      </p:sp>
      <p:grpSp>
        <p:nvGrpSpPr>
          <p:cNvPr id="6" name="37 Grupo"/>
          <p:cNvGrpSpPr/>
          <p:nvPr/>
        </p:nvGrpSpPr>
        <p:grpSpPr>
          <a:xfrm>
            <a:off x="4139952" y="1943651"/>
            <a:ext cx="3007637" cy="549245"/>
            <a:chOff x="4139952" y="1878732"/>
            <a:chExt cx="3007637" cy="549245"/>
          </a:xfrm>
        </p:grpSpPr>
        <p:sp>
          <p:nvSpPr>
            <p:cNvPr id="23" name="22 Rectángulo"/>
            <p:cNvSpPr/>
            <p:nvPr/>
          </p:nvSpPr>
          <p:spPr>
            <a:xfrm>
              <a:off x="5292080" y="1878732"/>
              <a:ext cx="1855509" cy="338554"/>
            </a:xfrm>
            <a:prstGeom prst="rect">
              <a:avLst/>
            </a:prstGeom>
          </p:spPr>
          <p:txBody>
            <a:bodyPr wrap="none">
              <a:spAutoFit/>
            </a:bodyPr>
            <a:lstStyle/>
            <a:p>
              <a:pPr lvl="0" algn="ct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Espacio de nombres</a:t>
              </a:r>
            </a:p>
          </p:txBody>
        </p:sp>
        <p:cxnSp>
          <p:nvCxnSpPr>
            <p:cNvPr id="24" name="23 Conector recto"/>
            <p:cNvCxnSpPr>
              <a:cxnSpLocks/>
            </p:cNvCxnSpPr>
            <p:nvPr/>
          </p:nvCxnSpPr>
          <p:spPr>
            <a:xfrm flipV="1">
              <a:off x="4139952" y="2085231"/>
              <a:ext cx="1224136" cy="342746"/>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40 Grupo"/>
          <p:cNvGrpSpPr/>
          <p:nvPr/>
        </p:nvGrpSpPr>
        <p:grpSpPr>
          <a:xfrm>
            <a:off x="2459385" y="2682781"/>
            <a:ext cx="2011024" cy="2395315"/>
            <a:chOff x="2459385" y="2617862"/>
            <a:chExt cx="2011024" cy="2395315"/>
          </a:xfrm>
        </p:grpSpPr>
        <p:cxnSp>
          <p:nvCxnSpPr>
            <p:cNvPr id="37" name="36 Conector recto"/>
            <p:cNvCxnSpPr/>
            <p:nvPr/>
          </p:nvCxnSpPr>
          <p:spPr>
            <a:xfrm rot="5400000" flipH="1" flipV="1">
              <a:off x="2365661" y="4064882"/>
              <a:ext cx="1872207" cy="24383"/>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25 Rectángulo"/>
            <p:cNvSpPr/>
            <p:nvPr/>
          </p:nvSpPr>
          <p:spPr>
            <a:xfrm>
              <a:off x="2640676" y="2852936"/>
              <a:ext cx="1829733" cy="338554"/>
            </a:xfrm>
            <a:prstGeom prst="rect">
              <a:avLst/>
            </a:prstGeom>
          </p:spPr>
          <p:txBody>
            <a:bodyPr wrap="none">
              <a:spAutoFit/>
            </a:bodyPr>
            <a:lstStyle/>
            <a:p>
              <a:pPr lvl="0" algn="ct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Palabras reservadas</a:t>
              </a:r>
            </a:p>
          </p:txBody>
        </p:sp>
        <p:cxnSp>
          <p:nvCxnSpPr>
            <p:cNvPr id="27" name="26 Conector recto"/>
            <p:cNvCxnSpPr/>
            <p:nvPr/>
          </p:nvCxnSpPr>
          <p:spPr>
            <a:xfrm rot="10800000">
              <a:off x="2627784" y="2617862"/>
              <a:ext cx="504056" cy="288032"/>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30 Conector recto"/>
            <p:cNvCxnSpPr>
              <a:cxnSpLocks/>
              <a:stCxn id="26" idx="2"/>
            </p:cNvCxnSpPr>
            <p:nvPr/>
          </p:nvCxnSpPr>
          <p:spPr>
            <a:xfrm>
              <a:off x="3555543" y="3191490"/>
              <a:ext cx="80353" cy="196513"/>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flipV="1">
              <a:off x="2459385" y="3140968"/>
              <a:ext cx="384423" cy="331465"/>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 name="51 Grupo"/>
          <p:cNvGrpSpPr/>
          <p:nvPr/>
        </p:nvGrpSpPr>
        <p:grpSpPr>
          <a:xfrm>
            <a:off x="2123728" y="3873009"/>
            <a:ext cx="6264696" cy="1956638"/>
            <a:chOff x="2123728" y="3808090"/>
            <a:chExt cx="5081055" cy="1956638"/>
          </a:xfrm>
        </p:grpSpPr>
        <p:sp>
          <p:nvSpPr>
            <p:cNvPr id="47" name="46 Rectángulo"/>
            <p:cNvSpPr/>
            <p:nvPr/>
          </p:nvSpPr>
          <p:spPr>
            <a:xfrm>
              <a:off x="2123728" y="3808090"/>
              <a:ext cx="5040560" cy="1944216"/>
            </a:xfrm>
            <a:prstGeom prst="rect">
              <a:avLst/>
            </a:prstGeom>
            <a:ln w="12700">
              <a:solidFill>
                <a:schemeClr val="accent4">
                  <a:lumMod val="60000"/>
                  <a:lumOff val="40000"/>
                </a:schemeClr>
              </a:solidFill>
            </a:ln>
          </p:spPr>
          <p:txBody>
            <a:bodyPr rtlCol="0" anchor="ctr">
              <a:spAutoFit/>
            </a:bodyPr>
            <a:lstStyle/>
            <a:p>
              <a:pPr marL="0" indent="1588" algn="ctr">
                <a:lnSpc>
                  <a:spcPct val="90000"/>
                </a:lnSpc>
                <a:buNone/>
              </a:pPr>
              <a:endParaRPr lang="es-ES" dirty="0">
                <a:latin typeface="Cambria" pitchFamily="18" charset="0"/>
              </a:endParaRPr>
            </a:p>
          </p:txBody>
        </p:sp>
        <p:sp>
          <p:nvSpPr>
            <p:cNvPr id="49" name="48 Rectángulo"/>
            <p:cNvSpPr/>
            <p:nvPr/>
          </p:nvSpPr>
          <p:spPr>
            <a:xfrm>
              <a:off x="5292080" y="5426174"/>
              <a:ext cx="1912703" cy="338554"/>
            </a:xfrm>
            <a:prstGeom prst="rect">
              <a:avLst/>
            </a:prstGeom>
          </p:spPr>
          <p:txBody>
            <a:bodyPr wrap="none">
              <a:spAutoFit/>
            </a:bodyPr>
            <a:lstStyle/>
            <a:p>
              <a:pPr lvl="0" algn="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Cuerpo de la función</a:t>
              </a:r>
            </a:p>
          </p:txBody>
        </p:sp>
      </p:grpSp>
      <p:grpSp>
        <p:nvGrpSpPr>
          <p:cNvPr id="11" name="45 Grupo"/>
          <p:cNvGrpSpPr/>
          <p:nvPr/>
        </p:nvGrpSpPr>
        <p:grpSpPr>
          <a:xfrm>
            <a:off x="2123728" y="3452922"/>
            <a:ext cx="6214768" cy="391833"/>
            <a:chOff x="2123728" y="3388003"/>
            <a:chExt cx="5040560" cy="391833"/>
          </a:xfrm>
        </p:grpSpPr>
        <p:sp>
          <p:nvSpPr>
            <p:cNvPr id="50" name="49 Rectángulo"/>
            <p:cNvSpPr/>
            <p:nvPr/>
          </p:nvSpPr>
          <p:spPr>
            <a:xfrm>
              <a:off x="5076056" y="3388003"/>
              <a:ext cx="2076787" cy="338554"/>
            </a:xfrm>
            <a:prstGeom prst="rect">
              <a:avLst/>
            </a:prstGeom>
          </p:spPr>
          <p:txBody>
            <a:bodyPr wrap="none">
              <a:spAutoFit/>
            </a:bodyPr>
            <a:lstStyle/>
            <a:p>
              <a:pPr lvl="0" algn="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Cabecera de la función</a:t>
              </a:r>
            </a:p>
          </p:txBody>
        </p:sp>
        <p:sp>
          <p:nvSpPr>
            <p:cNvPr id="51" name="50 Rectángulo"/>
            <p:cNvSpPr/>
            <p:nvPr/>
          </p:nvSpPr>
          <p:spPr>
            <a:xfrm>
              <a:off x="2123728" y="3438204"/>
              <a:ext cx="5040560" cy="341632"/>
            </a:xfrm>
            <a:prstGeom prst="rect">
              <a:avLst/>
            </a:prstGeom>
            <a:ln w="12700">
              <a:solidFill>
                <a:schemeClr val="accent4">
                  <a:lumMod val="60000"/>
                  <a:lumOff val="40000"/>
                </a:schemeClr>
              </a:solidFill>
            </a:ln>
          </p:spPr>
          <p:txBody>
            <a:bodyPr wrap="square" rtlCol="0" anchor="ctr">
              <a:spAutoFit/>
            </a:bodyPr>
            <a:lstStyle/>
            <a:p>
              <a:pPr marL="0" indent="1588" algn="ctr">
                <a:lnSpc>
                  <a:spcPct val="90000"/>
                </a:lnSpc>
                <a:buNone/>
              </a:pPr>
              <a:endParaRPr lang="es-ES" dirty="0">
                <a:latin typeface="Cambria" pitchFamily="18" charset="0"/>
              </a:endParaRPr>
            </a:p>
          </p:txBody>
        </p:sp>
      </p:grpSp>
      <p:grpSp>
        <p:nvGrpSpPr>
          <p:cNvPr id="14" name="52 Grupo"/>
          <p:cNvGrpSpPr/>
          <p:nvPr/>
        </p:nvGrpSpPr>
        <p:grpSpPr>
          <a:xfrm>
            <a:off x="539552" y="4069983"/>
            <a:ext cx="1612751" cy="1531893"/>
            <a:chOff x="539552" y="4005064"/>
            <a:chExt cx="1612751" cy="1531893"/>
          </a:xfrm>
        </p:grpSpPr>
        <p:sp>
          <p:nvSpPr>
            <p:cNvPr id="48" name="47 Rectángulo"/>
            <p:cNvSpPr/>
            <p:nvPr/>
          </p:nvSpPr>
          <p:spPr>
            <a:xfrm>
              <a:off x="539552" y="4005064"/>
              <a:ext cx="430887" cy="1531893"/>
            </a:xfrm>
            <a:prstGeom prst="rect">
              <a:avLst/>
            </a:prstGeom>
          </p:spPr>
          <p:txBody>
            <a:bodyPr vert="vert270" wrap="none">
              <a:spAutoFit/>
            </a:bodyPr>
            <a:lstStyle/>
            <a:p>
              <a:pPr lvl="0" algn="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Bloque de código</a:t>
              </a:r>
            </a:p>
          </p:txBody>
        </p:sp>
        <p:cxnSp>
          <p:nvCxnSpPr>
            <p:cNvPr id="54" name="53 Conector recto"/>
            <p:cNvCxnSpPr/>
            <p:nvPr/>
          </p:nvCxnSpPr>
          <p:spPr>
            <a:xfrm rot="10800000">
              <a:off x="928167" y="4014589"/>
              <a:ext cx="1224136" cy="0"/>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rot="5400000">
              <a:off x="181608" y="4770673"/>
              <a:ext cx="1512168" cy="0"/>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64 Conector recto"/>
            <p:cNvCxnSpPr/>
            <p:nvPr/>
          </p:nvCxnSpPr>
          <p:spPr>
            <a:xfrm rot="10800000">
              <a:off x="928167" y="5526757"/>
              <a:ext cx="1224136" cy="0"/>
            </a:xfrm>
            <a:prstGeom prst="line">
              <a:avLst/>
            </a:prstGeom>
            <a:ln w="19050">
              <a:solidFill>
                <a:srgbClr val="FF996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66" name="65 Rectángulo"/>
          <p:cNvSpPr/>
          <p:nvPr/>
        </p:nvSpPr>
        <p:spPr>
          <a:xfrm>
            <a:off x="5126293" y="4036075"/>
            <a:ext cx="1965987" cy="338554"/>
          </a:xfrm>
          <a:prstGeom prst="rect">
            <a:avLst/>
          </a:prstGeom>
        </p:spPr>
        <p:txBody>
          <a:bodyPr wrap="none">
            <a:spAutoFit/>
          </a:bodyPr>
          <a:lstStyle/>
          <a:p>
            <a:pPr lvl="0" algn="ctr">
              <a:spcAft>
                <a:spcPts val="1200"/>
              </a:spcAft>
            </a:pPr>
            <a:r>
              <a:rPr lang="es-ES" sz="1600" dirty="0">
                <a:solidFill>
                  <a:schemeClr val="accent5">
                    <a:lumMod val="60000"/>
                    <a:lumOff val="40000"/>
                  </a:schemeClr>
                </a:solidFill>
                <a:effectLst>
                  <a:outerShdw blurRad="38100" dist="38100" dir="2700000" algn="tl">
                    <a:srgbClr val="000000">
                      <a:alpha val="43137"/>
                    </a:srgbClr>
                  </a:outerShdw>
                </a:effectLst>
                <a:latin typeface="Calibri"/>
              </a:rPr>
              <a:t>Cadena de caracteres</a:t>
            </a:r>
          </a:p>
        </p:txBody>
      </p:sp>
      <p:sp>
        <p:nvSpPr>
          <p:cNvPr id="46" name="45 CuadroTexto"/>
          <p:cNvSpPr txBox="1"/>
          <p:nvPr/>
        </p:nvSpPr>
        <p:spPr>
          <a:xfrm>
            <a:off x="6372200" y="2636912"/>
            <a:ext cx="2160240" cy="360040"/>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square" rtlCol="0">
            <a:noAutofit/>
          </a:bodyPr>
          <a:lstStyle/>
          <a:p>
            <a:pPr marL="0" lvl="2" algn="ctr"/>
            <a:r>
              <a:rPr lang="es-ES" sz="1600" dirty="0">
                <a:effectLst>
                  <a:outerShdw blurRad="38100" dist="38100" dir="2700000" algn="tl">
                    <a:srgbClr val="000000">
                      <a:alpha val="43137"/>
                    </a:srgbClr>
                  </a:outerShdw>
                </a:effectLst>
                <a:latin typeface="Cambria" pitchFamily="18" charset="0"/>
              </a:rPr>
              <a:t>Coloreado sintáctico</a:t>
            </a:r>
            <a:endParaRPr lang="es-ES" sz="1400" dirty="0">
              <a:solidFill>
                <a:srgbClr val="92D050"/>
              </a:solidFill>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0"/>
                                        <p:tgtEl>
                                          <p:spTgt spid="13"/>
                                        </p:tgtEl>
                                      </p:cBhvr>
                                    </p:animEffect>
                                  </p:childTnLst>
                                </p:cTn>
                              </p:par>
                            </p:childTnLst>
                          </p:cTn>
                        </p:par>
                        <p:par>
                          <p:cTn id="8" fill="hold">
                            <p:stCondLst>
                              <p:cond delay="50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childTnLst>
                          </p:cTn>
                        </p:par>
                        <p:par>
                          <p:cTn id="24" fill="hold">
                            <p:stCondLst>
                              <p:cond delay="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childTnLst>
                          </p:cTn>
                        </p:par>
                        <p:par>
                          <p:cTn id="32" fill="hold">
                            <p:stCondLst>
                              <p:cond delay="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0"/>
                                        </p:tgtEl>
                                        <p:attrNameLst>
                                          <p:attrName>style.visibility</p:attrName>
                                        </p:attrNameLst>
                                      </p:cBhvr>
                                      <p:to>
                                        <p:strVal val="hidden"/>
                                      </p:to>
                                    </p:set>
                                  </p:childTnLst>
                                </p:cTn>
                              </p:par>
                            </p:childTnLst>
                          </p:cTn>
                        </p:par>
                        <p:par>
                          <p:cTn id="40" fill="hold">
                            <p:stCondLst>
                              <p:cond delay="0"/>
                            </p:stCondLst>
                            <p:childTnLst>
                              <p:par>
                                <p:cTn id="41" presetID="22" presetClass="entr" presetSubtype="2"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right)">
                                      <p:cBhvr>
                                        <p:cTn id="43" dur="10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4"/>
                                        </p:tgtEl>
                                        <p:attrNameLst>
                                          <p:attrName>style.visibility</p:attrName>
                                        </p:attrNameLst>
                                      </p:cBhvr>
                                      <p:to>
                                        <p:strVal val="hidden"/>
                                      </p:to>
                                    </p:set>
                                  </p:childTnLst>
                                </p:cTn>
                              </p:par>
                            </p:childTnLst>
                          </p:cTn>
                        </p:par>
                        <p:par>
                          <p:cTn id="48" fill="hold">
                            <p:stCondLst>
                              <p:cond delay="0"/>
                            </p:stCondLst>
                            <p:childTnLst>
                              <p:par>
                                <p:cTn id="49" presetID="22" presetClass="entr" presetSubtype="4"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down)">
                                      <p:cBhvr>
                                        <p:cTn id="51" dur="1000"/>
                                        <p:tgtEl>
                                          <p:spTgt spid="6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6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1000"/>
                                        <p:tgtEl>
                                          <p:spTgt spid="4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P spid="66" grpId="0"/>
      <p:bldP spid="66" grpId="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7E3646-49F5-4B2D-9A81-2E1D35FAACEC}"/>
              </a:ext>
            </a:extLst>
          </p:cNvPr>
          <p:cNvSpPr>
            <a:spLocks noGrp="1"/>
          </p:cNvSpPr>
          <p:nvPr>
            <p:ph type="title"/>
          </p:nvPr>
        </p:nvSpPr>
        <p:spPr/>
        <p:txBody>
          <a:bodyPr/>
          <a:lstStyle/>
          <a:p>
            <a:r>
              <a:rPr lang="es-ES" dirty="0"/>
              <a:t>Compilador Online</a:t>
            </a:r>
          </a:p>
        </p:txBody>
      </p:sp>
    </p:spTree>
    <p:extLst>
      <p:ext uri="{BB962C8B-B14F-4D97-AF65-F5344CB8AC3E}">
        <p14:creationId xmlns:p14="http://schemas.microsoft.com/office/powerpoint/2010/main" val="114839980"/>
      </p:ext>
    </p:extLst>
  </p:cSld>
  <p:clrMapOvr>
    <a:masterClrMapping/>
  </p:clrMapOvr>
  <p:transition spd="med">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Sintaxis de los lenguajes de programación</a:t>
            </a:r>
          </a:p>
        </p:txBody>
      </p:sp>
      <p:sp>
        <p:nvSpPr>
          <p:cNvPr id="3" name="2 Marcador de contenido"/>
          <p:cNvSpPr>
            <a:spLocks noGrp="1"/>
          </p:cNvSpPr>
          <p:nvPr>
            <p:ph idx="1"/>
          </p:nvPr>
        </p:nvSpPr>
        <p:spPr>
          <a:xfrm>
            <a:off x="457200" y="980728"/>
            <a:ext cx="8229600" cy="5110178"/>
          </a:xfrm>
        </p:spPr>
        <p:txBody>
          <a:bodyPr>
            <a:normAutofit/>
          </a:bodyPr>
          <a:lstStyle/>
          <a:p>
            <a:pPr lvl="1">
              <a:buNone/>
            </a:pPr>
            <a:r>
              <a:rPr lang="es-ES" sz="2800" i="1" dirty="0">
                <a:solidFill>
                  <a:schemeClr val="bg2">
                    <a:lumMod val="20000"/>
                    <a:lumOff val="80000"/>
                  </a:schemeClr>
                </a:solidFill>
              </a:rPr>
              <a:t>Especificación</a:t>
            </a:r>
          </a:p>
          <a:p>
            <a:pPr lvl="1"/>
            <a:r>
              <a:rPr lang="es-ES" sz="2400" dirty="0"/>
              <a:t>Lenguajes (</a:t>
            </a:r>
            <a:r>
              <a:rPr lang="es-ES" sz="2400" dirty="0" err="1"/>
              <a:t>BNF</a:t>
            </a:r>
            <a:r>
              <a:rPr lang="es-ES" sz="2400" dirty="0"/>
              <a:t>)</a:t>
            </a:r>
          </a:p>
          <a:p>
            <a:pPr lvl="1"/>
            <a:r>
              <a:rPr lang="es-ES" sz="2400" dirty="0"/>
              <a:t>Diagramas</a:t>
            </a:r>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45</a:t>
            </a:fld>
            <a:endParaRPr lang="en-US" dirty="0"/>
          </a:p>
        </p:txBody>
      </p:sp>
      <p:grpSp>
        <p:nvGrpSpPr>
          <p:cNvPr id="41" name="40 Grupo"/>
          <p:cNvGrpSpPr/>
          <p:nvPr/>
        </p:nvGrpSpPr>
        <p:grpSpPr>
          <a:xfrm>
            <a:off x="1036385" y="2756483"/>
            <a:ext cx="5695855" cy="1680629"/>
            <a:chOff x="714348" y="2643182"/>
            <a:chExt cx="5695855" cy="1680629"/>
          </a:xfrm>
        </p:grpSpPr>
        <p:grpSp>
          <p:nvGrpSpPr>
            <p:cNvPr id="8" name="7 Grupo"/>
            <p:cNvGrpSpPr/>
            <p:nvPr/>
          </p:nvGrpSpPr>
          <p:grpSpPr>
            <a:xfrm>
              <a:off x="714348" y="2643182"/>
              <a:ext cx="5695855" cy="1680629"/>
              <a:chOff x="785786" y="2786058"/>
              <a:chExt cx="5695855" cy="1680629"/>
            </a:xfrm>
          </p:grpSpPr>
          <p:sp>
            <p:nvSpPr>
              <p:cNvPr id="6" name="5 CuadroTexto"/>
              <p:cNvSpPr txBox="1"/>
              <p:nvPr/>
            </p:nvSpPr>
            <p:spPr>
              <a:xfrm>
                <a:off x="785786" y="3143248"/>
                <a:ext cx="5695855" cy="1323439"/>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marL="0" lvl="1">
                  <a:buFont typeface="Wingdings" pitchFamily="2" charset="2"/>
                  <a:buNone/>
                </a:pPr>
                <a:r>
                  <a:rPr lang="es-ES_tradnl" sz="1600" dirty="0">
                    <a:effectLst>
                      <a:outerShdw blurRad="38100" dist="38100" dir="2700000" algn="tl">
                        <a:srgbClr val="000000">
                          <a:alpha val="43137"/>
                        </a:srgbClr>
                      </a:outerShdw>
                    </a:effectLst>
                    <a:latin typeface="+mj-lt"/>
                  </a:rPr>
                  <a:t>&lt;numero entero&gt; ::= &lt;signo opcional&gt;&lt;secuencia de dígitos&gt;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&lt;signo opcional&gt; ::= +|-|&lt;nada&gt;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&lt;secuencia de dígitos&gt; ::= &lt;dígito&gt;|&lt;dígito&gt;&lt;secuencia de dígitos&gt;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&lt;dígito&gt; ::= 0|1|2|3|4|5|6|7|8|9</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&lt;nada&gt; ::= </a:t>
                </a:r>
              </a:p>
            </p:txBody>
          </p:sp>
          <p:sp>
            <p:nvSpPr>
              <p:cNvPr id="7" name="6 CuadroTexto"/>
              <p:cNvSpPr txBox="1"/>
              <p:nvPr/>
            </p:nvSpPr>
            <p:spPr>
              <a:xfrm>
                <a:off x="857224" y="2786058"/>
                <a:ext cx="564578" cy="369332"/>
              </a:xfrm>
              <a:prstGeom prst="rect">
                <a:avLst/>
              </a:prstGeom>
              <a:solidFill>
                <a:schemeClr val="accent1">
                  <a:tint val="98000"/>
                  <a:shade val="25000"/>
                  <a:satMod val="25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spAutoFit/>
              </a:bodyPr>
              <a:lstStyle/>
              <a:p>
                <a:r>
                  <a:rPr lang="es-ES" dirty="0">
                    <a:latin typeface="+mj-lt"/>
                  </a:rPr>
                  <a:t>BNF</a:t>
                </a:r>
              </a:p>
            </p:txBody>
          </p:sp>
        </p:grpSp>
        <p:sp>
          <p:nvSpPr>
            <p:cNvPr id="9" name="8 CuadroTexto"/>
            <p:cNvSpPr txBox="1"/>
            <p:nvPr/>
          </p:nvSpPr>
          <p:spPr>
            <a:xfrm>
              <a:off x="5038728" y="3857628"/>
              <a:ext cx="1281955" cy="369332"/>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dirty="0">
                  <a:solidFill>
                    <a:schemeClr val="bg1"/>
                  </a:solidFill>
                  <a:latin typeface="+mj-lt"/>
                </a:rPr>
                <a:t>| </a:t>
              </a:r>
              <a:r>
                <a:rPr lang="es-ES" dirty="0">
                  <a:solidFill>
                    <a:schemeClr val="bg1"/>
                  </a:solidFill>
                  <a:latin typeface="+mj-lt"/>
                  <a:sym typeface="SymbolProp BT"/>
                </a:rPr>
                <a:t>significa</a:t>
              </a:r>
              <a:r>
                <a:rPr lang="es-ES" dirty="0">
                  <a:solidFill>
                    <a:schemeClr val="bg1"/>
                  </a:solidFill>
                  <a:latin typeface="+mj-lt"/>
                </a:rPr>
                <a:t> ó</a:t>
              </a:r>
            </a:p>
          </p:txBody>
        </p:sp>
      </p:grpSp>
      <p:sp>
        <p:nvSpPr>
          <p:cNvPr id="40" name="39 CuadroTexto"/>
          <p:cNvSpPr txBox="1"/>
          <p:nvPr/>
        </p:nvSpPr>
        <p:spPr>
          <a:xfrm>
            <a:off x="7174548" y="3861048"/>
            <a:ext cx="1285884" cy="1754326"/>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0000" rtlCol="0">
            <a:spAutoFit/>
          </a:bodyPr>
          <a:lstStyle/>
          <a:p>
            <a:r>
              <a:rPr lang="es-ES" dirty="0">
                <a:solidFill>
                  <a:schemeClr val="tx1"/>
                </a:solidFill>
                <a:effectLst>
                  <a:outerShdw blurRad="38100" dist="38100" dir="2700000" algn="tl">
                    <a:srgbClr val="000000">
                      <a:alpha val="43137"/>
                    </a:srgbClr>
                  </a:outerShdw>
                </a:effectLst>
                <a:latin typeface="Consolas" pitchFamily="49" charset="0"/>
              </a:rPr>
              <a:t>+23   </a:t>
            </a:r>
            <a:r>
              <a:rPr lang="es-ES" dirty="0">
                <a:solidFill>
                  <a:srgbClr val="FFC000"/>
                </a:solidFill>
                <a:effectLst>
                  <a:outerShdw blurRad="38100" dist="38100" dir="2700000" algn="tl">
                    <a:srgbClr val="000000">
                      <a:alpha val="43137"/>
                    </a:srgbClr>
                  </a:outerShdw>
                </a:effectLst>
                <a:latin typeface="Consolas" pitchFamily="49" charset="0"/>
                <a:sym typeface="Wingdings"/>
              </a:rPr>
              <a:t></a:t>
            </a:r>
            <a:endParaRPr lang="es-ES" dirty="0">
              <a:solidFill>
                <a:srgbClr val="FFC000"/>
              </a:solidFill>
              <a:effectLst>
                <a:outerShdw blurRad="38100" dist="38100" dir="2700000" algn="tl">
                  <a:srgbClr val="000000">
                    <a:alpha val="43137"/>
                  </a:srgbClr>
                </a:outerShdw>
              </a:effectLst>
              <a:latin typeface="Consolas" pitchFamily="49" charset="0"/>
            </a:endParaRPr>
          </a:p>
          <a:p>
            <a:r>
              <a:rPr lang="es-ES" dirty="0">
                <a:solidFill>
                  <a:schemeClr val="tx1"/>
                </a:solidFill>
                <a:effectLst>
                  <a:outerShdw blurRad="38100" dist="38100" dir="2700000" algn="tl">
                    <a:srgbClr val="000000">
                      <a:alpha val="43137"/>
                    </a:srgbClr>
                  </a:outerShdw>
                </a:effectLst>
                <a:latin typeface="Consolas" pitchFamily="49" charset="0"/>
              </a:rPr>
              <a:t>-159  </a:t>
            </a:r>
            <a:r>
              <a:rPr lang="es-ES" dirty="0">
                <a:solidFill>
                  <a:srgbClr val="FFC000"/>
                </a:solidFill>
                <a:effectLst>
                  <a:outerShdw blurRad="38100" dist="38100" dir="2700000" algn="tl">
                    <a:srgbClr val="000000">
                      <a:alpha val="43137"/>
                    </a:srgbClr>
                  </a:outerShdw>
                </a:effectLst>
                <a:latin typeface="Consolas" pitchFamily="49" charset="0"/>
                <a:sym typeface="Wingdings"/>
              </a:rPr>
              <a:t></a:t>
            </a:r>
            <a:endParaRPr lang="es-ES" dirty="0">
              <a:solidFill>
                <a:srgbClr val="FFC000"/>
              </a:solidFill>
              <a:effectLst>
                <a:outerShdw blurRad="38100" dist="38100" dir="2700000" algn="tl">
                  <a:srgbClr val="000000">
                    <a:alpha val="43137"/>
                  </a:srgbClr>
                </a:outerShdw>
              </a:effectLst>
              <a:latin typeface="Consolas" pitchFamily="49" charset="0"/>
            </a:endParaRPr>
          </a:p>
          <a:p>
            <a:r>
              <a:rPr lang="es-ES" dirty="0">
                <a:solidFill>
                  <a:schemeClr val="tx1"/>
                </a:solidFill>
                <a:effectLst>
                  <a:outerShdw blurRad="38100" dist="38100" dir="2700000" algn="tl">
                    <a:srgbClr val="000000">
                      <a:alpha val="43137"/>
                    </a:srgbClr>
                  </a:outerShdw>
                </a:effectLst>
                <a:latin typeface="Consolas" pitchFamily="49" charset="0"/>
              </a:rPr>
              <a:t>1374  </a:t>
            </a:r>
            <a:r>
              <a:rPr lang="es-ES" dirty="0">
                <a:solidFill>
                  <a:srgbClr val="FFC000"/>
                </a:solidFill>
                <a:effectLst>
                  <a:outerShdw blurRad="38100" dist="38100" dir="2700000" algn="tl">
                    <a:srgbClr val="000000">
                      <a:alpha val="43137"/>
                    </a:srgbClr>
                  </a:outerShdw>
                </a:effectLst>
                <a:latin typeface="Consolas" pitchFamily="49" charset="0"/>
                <a:sym typeface="Wingdings"/>
              </a:rPr>
              <a:t></a:t>
            </a:r>
            <a:endParaRPr lang="es-ES" dirty="0">
              <a:solidFill>
                <a:srgbClr val="FFC000"/>
              </a:solidFill>
              <a:effectLst>
                <a:outerShdw blurRad="38100" dist="38100" dir="2700000" algn="tl">
                  <a:srgbClr val="000000">
                    <a:alpha val="43137"/>
                  </a:srgbClr>
                </a:outerShdw>
              </a:effectLst>
              <a:latin typeface="Consolas" pitchFamily="49" charset="0"/>
            </a:endParaRPr>
          </a:p>
          <a:p>
            <a:r>
              <a:rPr lang="es-ES" dirty="0">
                <a:solidFill>
                  <a:schemeClr val="tx1"/>
                </a:solidFill>
                <a:effectLst>
                  <a:outerShdw blurRad="38100" dist="38100" dir="2700000" algn="tl">
                    <a:srgbClr val="000000">
                      <a:alpha val="43137"/>
                    </a:srgbClr>
                  </a:outerShdw>
                </a:effectLst>
                <a:latin typeface="Consolas" pitchFamily="49" charset="0"/>
              </a:rPr>
              <a:t>1-34  </a:t>
            </a:r>
            <a:r>
              <a:rPr lang="es-ES" dirty="0">
                <a:solidFill>
                  <a:srgbClr val="C00000"/>
                </a:solidFill>
                <a:effectLst>
                  <a:outerShdw blurRad="38100" dist="38100" dir="2700000" algn="tl">
                    <a:srgbClr val="000000">
                      <a:alpha val="43137"/>
                    </a:srgbClr>
                  </a:outerShdw>
                </a:effectLst>
                <a:latin typeface="Consolas" pitchFamily="49" charset="0"/>
                <a:sym typeface="Wingdings"/>
              </a:rPr>
              <a:t></a:t>
            </a:r>
            <a:endParaRPr lang="es-ES" dirty="0">
              <a:solidFill>
                <a:srgbClr val="C00000"/>
              </a:solidFill>
              <a:effectLst>
                <a:outerShdw blurRad="38100" dist="38100" dir="2700000" algn="tl">
                  <a:srgbClr val="000000">
                    <a:alpha val="43137"/>
                  </a:srgbClr>
                </a:outerShdw>
              </a:effectLst>
              <a:latin typeface="Consolas" pitchFamily="49" charset="0"/>
            </a:endParaRPr>
          </a:p>
          <a:p>
            <a:r>
              <a:rPr lang="es-ES" dirty="0">
                <a:solidFill>
                  <a:schemeClr val="tx1"/>
                </a:solidFill>
                <a:effectLst>
                  <a:outerShdw blurRad="38100" dist="38100" dir="2700000" algn="tl">
                    <a:srgbClr val="000000">
                      <a:alpha val="43137"/>
                    </a:srgbClr>
                  </a:outerShdw>
                </a:effectLst>
                <a:latin typeface="Consolas" pitchFamily="49" charset="0"/>
              </a:rPr>
              <a:t>3.4   </a:t>
            </a:r>
            <a:r>
              <a:rPr lang="es-ES" dirty="0">
                <a:solidFill>
                  <a:srgbClr val="C00000"/>
                </a:solidFill>
                <a:effectLst>
                  <a:outerShdw blurRad="38100" dist="38100" dir="2700000" algn="tl">
                    <a:srgbClr val="000000">
                      <a:alpha val="43137"/>
                    </a:srgbClr>
                  </a:outerShdw>
                </a:effectLst>
                <a:latin typeface="Consolas" pitchFamily="49" charset="0"/>
                <a:sym typeface="Wingdings"/>
              </a:rPr>
              <a:t></a:t>
            </a:r>
          </a:p>
          <a:p>
            <a:r>
              <a:rPr lang="es-ES" dirty="0">
                <a:solidFill>
                  <a:schemeClr val="tx1"/>
                </a:solidFill>
                <a:effectLst>
                  <a:outerShdw blurRad="38100" dist="38100" dir="2700000" algn="tl">
                    <a:srgbClr val="000000">
                      <a:alpha val="43137"/>
                    </a:srgbClr>
                  </a:outerShdw>
                </a:effectLst>
                <a:latin typeface="Consolas" pitchFamily="49" charset="0"/>
                <a:sym typeface="Wingdings"/>
              </a:rPr>
              <a:t>002   </a:t>
            </a:r>
            <a:r>
              <a:rPr lang="es-ES" dirty="0">
                <a:solidFill>
                  <a:srgbClr val="FFC000"/>
                </a:solidFill>
                <a:effectLst>
                  <a:outerShdw blurRad="38100" dist="38100" dir="2700000" algn="tl">
                    <a:srgbClr val="000000">
                      <a:alpha val="43137"/>
                    </a:srgbClr>
                  </a:outerShdw>
                </a:effectLst>
                <a:latin typeface="Consolas" pitchFamily="49" charset="0"/>
                <a:sym typeface="Wingdings"/>
              </a:rPr>
              <a:t></a:t>
            </a:r>
            <a:endParaRPr lang="es-ES" dirty="0">
              <a:solidFill>
                <a:srgbClr val="FFC000"/>
              </a:solidFill>
              <a:effectLst>
                <a:outerShdw blurRad="38100" dist="38100" dir="2700000" algn="tl">
                  <a:srgbClr val="000000">
                    <a:alpha val="43137"/>
                  </a:srgbClr>
                </a:outerShdw>
              </a:effectLst>
              <a:latin typeface="Consolas" pitchFamily="49" charset="0"/>
            </a:endParaRPr>
          </a:p>
        </p:txBody>
      </p:sp>
      <p:sp>
        <p:nvSpPr>
          <p:cNvPr id="32" name="31 CuadroTexto"/>
          <p:cNvSpPr txBox="1"/>
          <p:nvPr/>
        </p:nvSpPr>
        <p:spPr>
          <a:xfrm>
            <a:off x="2659013" y="2420888"/>
            <a:ext cx="4361259" cy="369332"/>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Cambria" pitchFamily="18" charset="0"/>
              </a:rPr>
              <a:t>Ejemplo: Números enteros (sin decimales)</a:t>
            </a:r>
          </a:p>
        </p:txBody>
      </p:sp>
      <p:grpSp>
        <p:nvGrpSpPr>
          <p:cNvPr id="47" name="46 Grupo"/>
          <p:cNvGrpSpPr/>
          <p:nvPr/>
        </p:nvGrpSpPr>
        <p:grpSpPr>
          <a:xfrm>
            <a:off x="1652193" y="4797152"/>
            <a:ext cx="4503983" cy="1085038"/>
            <a:chOff x="1214414" y="4912593"/>
            <a:chExt cx="4503983" cy="1085038"/>
          </a:xfrm>
          <a:effectLst>
            <a:outerShdw blurRad="50800" dist="38100" dir="2700000" algn="tl" rotWithShape="0">
              <a:prstClr val="black">
                <a:alpha val="40000"/>
              </a:prstClr>
            </a:outerShdw>
          </a:effectLst>
        </p:grpSpPr>
        <p:cxnSp>
          <p:nvCxnSpPr>
            <p:cNvPr id="14" name="13 Conector recto de flecha"/>
            <p:cNvCxnSpPr/>
            <p:nvPr/>
          </p:nvCxnSpPr>
          <p:spPr>
            <a:xfrm>
              <a:off x="1214414" y="5453634"/>
              <a:ext cx="2493490" cy="1588"/>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rot="5400000" flipH="1" flipV="1">
              <a:off x="1584518" y="5312346"/>
              <a:ext cx="285752"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1717869" y="5169470"/>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a:off x="2403674" y="5169470"/>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rot="5400000" flipH="1" flipV="1">
              <a:off x="2608463" y="5312346"/>
              <a:ext cx="285752" cy="0"/>
            </a:xfrm>
            <a:prstGeom prst="line">
              <a:avLst/>
            </a:prstGeom>
            <a:ln w="28575">
              <a:solidFill>
                <a:srgbClr val="FFC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a:off x="1717869" y="5740974"/>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 name="26 Conector recto"/>
            <p:cNvCxnSpPr/>
            <p:nvPr/>
          </p:nvCxnSpPr>
          <p:spPr>
            <a:xfrm>
              <a:off x="2403674" y="5740974"/>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rot="5400000" flipH="1" flipV="1">
              <a:off x="1584518" y="5598098"/>
              <a:ext cx="285752"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rot="5400000" flipH="1" flipV="1">
              <a:off x="2603700" y="5598098"/>
              <a:ext cx="285752"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p:nvPr/>
          </p:nvCxnSpPr>
          <p:spPr>
            <a:xfrm>
              <a:off x="4575389" y="5453634"/>
              <a:ext cx="1143008" cy="1588"/>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rot="5400000" flipH="1" flipV="1">
              <a:off x="4780178" y="5669536"/>
              <a:ext cx="428628"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a:off x="3432381" y="5883850"/>
              <a:ext cx="1571636"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rot="5400000" flipH="1" flipV="1">
              <a:off x="3227592" y="5669536"/>
              <a:ext cx="428628"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3" name="42 Elipse"/>
            <p:cNvSpPr/>
            <p:nvPr/>
          </p:nvSpPr>
          <p:spPr>
            <a:xfrm>
              <a:off x="2080295" y="4912593"/>
              <a:ext cx="360040" cy="480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44" name="43 Elipse"/>
            <p:cNvSpPr/>
            <p:nvPr/>
          </p:nvSpPr>
          <p:spPr>
            <a:xfrm>
              <a:off x="3707904" y="5229200"/>
              <a:ext cx="1080120" cy="480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0 .. 9</a:t>
              </a:r>
            </a:p>
          </p:txBody>
        </p:sp>
        <p:sp>
          <p:nvSpPr>
            <p:cNvPr id="45" name="44 Elipse"/>
            <p:cNvSpPr/>
            <p:nvPr/>
          </p:nvSpPr>
          <p:spPr>
            <a:xfrm>
              <a:off x="2080295" y="5517232"/>
              <a:ext cx="360040" cy="480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0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i="1" dirty="0"/>
              <a:t>Backus-Naur </a:t>
            </a:r>
            <a:r>
              <a:rPr lang="es-ES" i="1" dirty="0" err="1"/>
              <a:t>Form</a:t>
            </a:r>
            <a:r>
              <a:rPr lang="es-ES" i="1" dirty="0"/>
              <a:t> (</a:t>
            </a:r>
            <a:r>
              <a:rPr lang="es-ES" i="1" dirty="0" err="1"/>
              <a:t>BNF</a:t>
            </a:r>
            <a:r>
              <a:rPr lang="es-ES" i="1" dirty="0"/>
              <a:t>)</a:t>
            </a:r>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46</a:t>
            </a:fld>
            <a:endParaRPr lang="en-US" dirty="0"/>
          </a:p>
        </p:txBody>
      </p:sp>
      <p:sp>
        <p:nvSpPr>
          <p:cNvPr id="6" name="5 CuadroTexto"/>
          <p:cNvSpPr txBox="1"/>
          <p:nvPr/>
        </p:nvSpPr>
        <p:spPr>
          <a:xfrm>
            <a:off x="2987824" y="980728"/>
            <a:ext cx="5695855" cy="1323439"/>
          </a:xfrm>
          <a:prstGeom prst="rect">
            <a:avLst/>
          </a:prstGeom>
          <a:solidFill>
            <a:schemeClr val="accent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marL="0" lvl="1">
              <a:buFont typeface="Wingdings" pitchFamily="2" charset="2"/>
              <a:buNone/>
            </a:pPr>
            <a:r>
              <a:rPr lang="es-ES_tradnl" sz="1600" dirty="0">
                <a:effectLst>
                  <a:outerShdw blurRad="38100" dist="38100" dir="2700000" algn="tl">
                    <a:srgbClr val="000000">
                      <a:alpha val="43137"/>
                    </a:srgbClr>
                  </a:outerShdw>
                </a:effectLst>
                <a:latin typeface="+mj-lt"/>
              </a:rPr>
              <a:t>&lt;numero entero&gt; ::= &lt;signo opcional&gt;&lt;secuencia de dígitos&gt;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&lt;signo opcional&gt; ::= +|-|&lt;nada&gt;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&lt;secuencia de dígitos&gt; ::= &lt;dígito&gt;|&lt;dígito&gt;&lt;secuencia de dígitos&gt;</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&lt;dígito&gt; ::= 0|1|2|3|4|5|6|7|8|9</a:t>
            </a:r>
          </a:p>
          <a:p>
            <a:pPr marL="0" lvl="1">
              <a:buFont typeface="Wingdings" pitchFamily="2" charset="2"/>
              <a:buNone/>
            </a:pPr>
            <a:r>
              <a:rPr lang="es-ES_tradnl" sz="1600" dirty="0">
                <a:effectLst>
                  <a:outerShdw blurRad="38100" dist="38100" dir="2700000" algn="tl">
                    <a:srgbClr val="000000">
                      <a:alpha val="43137"/>
                    </a:srgbClr>
                  </a:outerShdw>
                </a:effectLst>
                <a:latin typeface="+mj-lt"/>
              </a:rPr>
              <a:t>&lt;nada&gt; ::= </a:t>
            </a:r>
          </a:p>
        </p:txBody>
      </p:sp>
      <p:sp>
        <p:nvSpPr>
          <p:cNvPr id="30" name="29 Rectángulo"/>
          <p:cNvSpPr/>
          <p:nvPr/>
        </p:nvSpPr>
        <p:spPr>
          <a:xfrm>
            <a:off x="1331640" y="2204864"/>
            <a:ext cx="6429420" cy="4278094"/>
          </a:xfrm>
          <a:prstGeom prst="rect">
            <a:avLst/>
          </a:prstGeom>
        </p:spPr>
        <p:txBody>
          <a:bodyPr wrap="square">
            <a:spAutoFit/>
          </a:bodyPr>
          <a:lstStyle/>
          <a:p>
            <a:pPr marL="0" lvl="1">
              <a:buFont typeface="Wingdings" pitchFamily="2" charset="2"/>
              <a:buNone/>
            </a:pPr>
            <a:r>
              <a:rPr lang="es-ES_tradnl" b="1" dirty="0">
                <a:solidFill>
                  <a:srgbClr val="FFC000"/>
                </a:solidFill>
                <a:effectLst>
                  <a:outerShdw blurRad="38100" dist="38100" dir="2700000" algn="tl">
                    <a:srgbClr val="000000">
                      <a:alpha val="43137"/>
                    </a:srgbClr>
                  </a:outerShdw>
                </a:effectLst>
                <a:latin typeface="+mj-lt"/>
              </a:rPr>
              <a:t>+23</a:t>
            </a:r>
          </a:p>
          <a:p>
            <a:pPr marL="0" lvl="1">
              <a:spcAft>
                <a:spcPts val="300"/>
              </a:spcAft>
              <a:buFont typeface="Wingdings" pitchFamily="2" charset="2"/>
              <a:buNone/>
            </a:pPr>
            <a:r>
              <a:rPr lang="es-ES_tradnl" dirty="0">
                <a:effectLst>
                  <a:outerShdw blurRad="38100" dist="38100" dir="2700000" algn="tl">
                    <a:srgbClr val="000000">
                      <a:alpha val="43137"/>
                    </a:srgbClr>
                  </a:outerShdw>
                </a:effectLst>
                <a:latin typeface="+mj-lt"/>
              </a:rPr>
              <a:t>&lt;numero entero&gt; ::= </a:t>
            </a:r>
            <a:r>
              <a:rPr lang="es-ES_tradnl" dirty="0">
                <a:solidFill>
                  <a:srgbClr val="FFC000"/>
                </a:solidFill>
                <a:effectLst>
                  <a:outerShdw blurRad="38100" dist="38100" dir="2700000" algn="tl">
                    <a:srgbClr val="000000">
                      <a:alpha val="43137"/>
                    </a:srgbClr>
                  </a:outerShdw>
                </a:effectLst>
                <a:latin typeface="+mj-lt"/>
              </a:rPr>
              <a:t>&lt;signo opcional&gt;</a:t>
            </a:r>
            <a:r>
              <a:rPr lang="es-ES_tradnl" dirty="0">
                <a:effectLst>
                  <a:outerShdw blurRad="38100" dist="38100" dir="2700000" algn="tl">
                    <a:srgbClr val="000000">
                      <a:alpha val="43137"/>
                    </a:srgbClr>
                  </a:outerShdw>
                </a:effectLst>
                <a:latin typeface="+mj-lt"/>
              </a:rPr>
              <a:t>&lt;secuencia de dígitos&gt;</a:t>
            </a:r>
          </a:p>
          <a:p>
            <a:pPr marL="0" lvl="1">
              <a:spcAft>
                <a:spcPts val="300"/>
              </a:spcAft>
              <a:buFont typeface="Wingdings" pitchFamily="2" charset="2"/>
              <a:buNone/>
            </a:pPr>
            <a:r>
              <a:rPr lang="es-ES_tradnl" dirty="0">
                <a:effectLst>
                  <a:outerShdw blurRad="38100" dist="38100" dir="2700000" algn="tl">
                    <a:srgbClr val="000000">
                      <a:alpha val="43137"/>
                    </a:srgbClr>
                  </a:outerShdw>
                </a:effectLst>
                <a:latin typeface="+mj-lt"/>
              </a:rPr>
              <a:t>::= </a:t>
            </a:r>
            <a:r>
              <a:rPr lang="es-ES_tradnl" b="1" dirty="0">
                <a:solidFill>
                  <a:srgbClr val="FFC000"/>
                </a:solidFill>
                <a:effectLst>
                  <a:outerShdw blurRad="38100" dist="38100" dir="2700000" algn="tl">
                    <a:srgbClr val="000000">
                      <a:alpha val="43137"/>
                    </a:srgbClr>
                  </a:outerShdw>
                </a:effectLst>
                <a:latin typeface="+mj-lt"/>
              </a:rPr>
              <a:t>+</a:t>
            </a:r>
            <a:r>
              <a:rPr lang="es-ES_tradnl" dirty="0">
                <a:effectLst>
                  <a:outerShdw blurRad="38100" dist="38100" dir="2700000" algn="tl">
                    <a:srgbClr val="000000">
                      <a:alpha val="43137"/>
                    </a:srgbClr>
                  </a:outerShdw>
                </a:effectLst>
                <a:latin typeface="+mj-lt"/>
              </a:rPr>
              <a:t>&lt;secuencia de dígitos&gt; ::= </a:t>
            </a:r>
            <a:r>
              <a:rPr lang="es-ES_tradnl" b="1" dirty="0">
                <a:solidFill>
                  <a:srgbClr val="FFC000"/>
                </a:solidFill>
                <a:effectLst>
                  <a:outerShdw blurRad="38100" dist="38100" dir="2700000" algn="tl">
                    <a:srgbClr val="000000">
                      <a:alpha val="43137"/>
                    </a:srgbClr>
                  </a:outerShdw>
                </a:effectLst>
                <a:latin typeface="+mj-lt"/>
              </a:rPr>
              <a:t>+</a:t>
            </a:r>
            <a:r>
              <a:rPr lang="es-ES_tradnl" dirty="0">
                <a:solidFill>
                  <a:srgbClr val="FFC000"/>
                </a:solidFill>
                <a:effectLst>
                  <a:outerShdw blurRad="38100" dist="38100" dir="2700000" algn="tl">
                    <a:srgbClr val="000000">
                      <a:alpha val="43137"/>
                    </a:srgbClr>
                  </a:outerShdw>
                </a:effectLst>
                <a:latin typeface="+mj-lt"/>
              </a:rPr>
              <a:t>&lt;dígito&gt;</a:t>
            </a:r>
            <a:r>
              <a:rPr lang="es-ES_tradnl" dirty="0">
                <a:effectLst>
                  <a:outerShdw blurRad="38100" dist="38100" dir="2700000" algn="tl">
                    <a:srgbClr val="000000">
                      <a:alpha val="43137"/>
                    </a:srgbClr>
                  </a:outerShdw>
                </a:effectLst>
                <a:latin typeface="+mj-lt"/>
              </a:rPr>
              <a:t>&lt;secuencia de dígitos&gt; </a:t>
            </a:r>
          </a:p>
          <a:p>
            <a:pPr marL="0" lvl="1">
              <a:spcAft>
                <a:spcPts val="300"/>
              </a:spcAft>
              <a:buFont typeface="Wingdings" pitchFamily="2" charset="2"/>
              <a:buNone/>
            </a:pPr>
            <a:r>
              <a:rPr lang="es-ES_tradnl" dirty="0">
                <a:effectLst>
                  <a:outerShdw blurRad="38100" dist="38100" dir="2700000" algn="tl">
                    <a:srgbClr val="000000">
                      <a:alpha val="43137"/>
                    </a:srgbClr>
                  </a:outerShdw>
                </a:effectLst>
                <a:latin typeface="+mj-lt"/>
              </a:rPr>
              <a:t>::= </a:t>
            </a:r>
            <a:r>
              <a:rPr lang="es-ES_tradnl" b="1" dirty="0">
                <a:solidFill>
                  <a:srgbClr val="FFC000"/>
                </a:solidFill>
                <a:effectLst>
                  <a:outerShdw blurRad="38100" dist="38100" dir="2700000" algn="tl">
                    <a:srgbClr val="000000">
                      <a:alpha val="43137"/>
                    </a:srgbClr>
                  </a:outerShdw>
                </a:effectLst>
                <a:latin typeface="+mj-lt"/>
              </a:rPr>
              <a:t>+2</a:t>
            </a:r>
            <a:r>
              <a:rPr lang="es-ES_tradnl" dirty="0">
                <a:effectLst>
                  <a:outerShdw blurRad="38100" dist="38100" dir="2700000" algn="tl">
                    <a:srgbClr val="000000">
                      <a:alpha val="43137"/>
                    </a:srgbClr>
                  </a:outerShdw>
                </a:effectLst>
                <a:latin typeface="+mj-lt"/>
              </a:rPr>
              <a:t>&lt;secuencia de dígitos&gt; ::= </a:t>
            </a:r>
            <a:r>
              <a:rPr lang="es-ES_tradnl" b="1" dirty="0">
                <a:solidFill>
                  <a:srgbClr val="FFC000"/>
                </a:solidFill>
                <a:effectLst>
                  <a:outerShdw blurRad="38100" dist="38100" dir="2700000" algn="tl">
                    <a:srgbClr val="000000">
                      <a:alpha val="43137"/>
                    </a:srgbClr>
                  </a:outerShdw>
                </a:effectLst>
                <a:latin typeface="+mj-lt"/>
              </a:rPr>
              <a:t>+2</a:t>
            </a:r>
            <a:r>
              <a:rPr lang="es-ES_tradnl" dirty="0">
                <a:solidFill>
                  <a:srgbClr val="FFC000"/>
                </a:solidFill>
                <a:effectLst>
                  <a:outerShdw blurRad="38100" dist="38100" dir="2700000" algn="tl">
                    <a:srgbClr val="000000">
                      <a:alpha val="43137"/>
                    </a:srgbClr>
                  </a:outerShdw>
                </a:effectLst>
                <a:latin typeface="+mj-lt"/>
              </a:rPr>
              <a:t>&lt;dígito&gt;</a:t>
            </a:r>
            <a:r>
              <a:rPr lang="es-ES_tradnl" dirty="0">
                <a:effectLst>
                  <a:outerShdw blurRad="38100" dist="38100" dir="2700000" algn="tl">
                    <a:srgbClr val="000000">
                      <a:alpha val="43137"/>
                    </a:srgbClr>
                  </a:outerShdw>
                </a:effectLst>
                <a:latin typeface="+mj-lt"/>
              </a:rPr>
              <a:t> ::= </a:t>
            </a:r>
            <a:r>
              <a:rPr lang="es-ES_tradnl" b="1" dirty="0">
                <a:solidFill>
                  <a:srgbClr val="FFC000"/>
                </a:solidFill>
                <a:effectLst>
                  <a:outerShdw blurRad="38100" dist="38100" dir="2700000" algn="tl">
                    <a:srgbClr val="000000">
                      <a:alpha val="43137"/>
                    </a:srgbClr>
                  </a:outerShdw>
                </a:effectLst>
                <a:latin typeface="+mj-lt"/>
              </a:rPr>
              <a:t>+23</a:t>
            </a:r>
          </a:p>
          <a:p>
            <a:pPr marL="0" lvl="1">
              <a:buFont typeface="Wingdings" pitchFamily="2" charset="2"/>
              <a:buNone/>
            </a:pPr>
            <a:r>
              <a:rPr lang="es-ES_tradnl" b="1" dirty="0">
                <a:solidFill>
                  <a:srgbClr val="FFC000"/>
                </a:solidFill>
                <a:effectLst>
                  <a:outerShdw blurRad="38100" dist="38100" dir="2700000" algn="tl">
                    <a:srgbClr val="000000">
                      <a:alpha val="43137"/>
                    </a:srgbClr>
                  </a:outerShdw>
                </a:effectLst>
                <a:latin typeface="+mj-lt"/>
              </a:rPr>
              <a:t>1374</a:t>
            </a:r>
          </a:p>
          <a:p>
            <a:pPr marL="0" lvl="1">
              <a:spcAft>
                <a:spcPts val="300"/>
              </a:spcAft>
            </a:pPr>
            <a:r>
              <a:rPr lang="es-ES_tradnl" dirty="0">
                <a:effectLst>
                  <a:outerShdw blurRad="38100" dist="38100" dir="2700000" algn="tl">
                    <a:srgbClr val="000000">
                      <a:alpha val="43137"/>
                    </a:srgbClr>
                  </a:outerShdw>
                </a:effectLst>
                <a:latin typeface="+mj-lt"/>
              </a:rPr>
              <a:t>&lt;numero entero&gt; ::= &lt;signo opcional&gt;</a:t>
            </a:r>
            <a:r>
              <a:rPr lang="es-ES_tradnl" dirty="0">
                <a:solidFill>
                  <a:srgbClr val="FFC000"/>
                </a:solidFill>
                <a:effectLst>
                  <a:outerShdw blurRad="38100" dist="38100" dir="2700000" algn="tl">
                    <a:srgbClr val="000000">
                      <a:alpha val="43137"/>
                    </a:srgbClr>
                  </a:outerShdw>
                </a:effectLst>
                <a:latin typeface="+mj-lt"/>
              </a:rPr>
              <a:t>&lt;secuencia de dígitos&gt; </a:t>
            </a:r>
          </a:p>
          <a:p>
            <a:pPr marL="0" lvl="1">
              <a:spcAft>
                <a:spcPts val="300"/>
              </a:spcAft>
            </a:pPr>
            <a:r>
              <a:rPr lang="es-ES_tradnl" dirty="0">
                <a:effectLst>
                  <a:outerShdw blurRad="38100" dist="38100" dir="2700000" algn="tl">
                    <a:srgbClr val="000000">
                      <a:alpha val="43137"/>
                    </a:srgbClr>
                  </a:outerShdw>
                </a:effectLst>
                <a:latin typeface="+mj-lt"/>
              </a:rPr>
              <a:t>::= </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&lt;secuencia de dígitos&gt; </a:t>
            </a:r>
          </a:p>
          <a:p>
            <a:pPr marL="0" lvl="1">
              <a:spcAft>
                <a:spcPts val="300"/>
              </a:spcAft>
            </a:pPr>
            <a:r>
              <a:rPr lang="es-ES_tradnl" dirty="0">
                <a:solidFill>
                  <a:prstClr val="white"/>
                </a:solidFill>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1</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b="1" dirty="0">
                <a:solidFill>
                  <a:srgbClr val="FFC000"/>
                </a:solidFill>
                <a:effectLst>
                  <a:outerShdw blurRad="38100" dist="38100" dir="2700000" algn="tl">
                    <a:srgbClr val="000000">
                      <a:alpha val="43137"/>
                    </a:srgbClr>
                  </a:outerShdw>
                </a:effectLst>
                <a:latin typeface="Calibri"/>
              </a:rPr>
              <a:t>1</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&lt;secuencia de dígitos&gt; </a:t>
            </a:r>
          </a:p>
          <a:p>
            <a:pPr marL="0" lvl="1">
              <a:spcAft>
                <a:spcPts val="300"/>
              </a:spcAft>
            </a:pPr>
            <a:r>
              <a:rPr lang="es-ES_tradnl" dirty="0">
                <a:solidFill>
                  <a:prstClr val="white"/>
                </a:solidFill>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13</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b="1" dirty="0">
                <a:solidFill>
                  <a:srgbClr val="FFC000"/>
                </a:solidFill>
                <a:effectLst>
                  <a:outerShdw blurRad="38100" dist="38100" dir="2700000" algn="tl">
                    <a:srgbClr val="000000">
                      <a:alpha val="43137"/>
                    </a:srgbClr>
                  </a:outerShdw>
                </a:effectLst>
                <a:latin typeface="Calibri"/>
              </a:rPr>
              <a:t>13</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&lt;secuencia de dígitos&gt; </a:t>
            </a:r>
          </a:p>
          <a:p>
            <a:pPr marL="0" lvl="1">
              <a:spcAft>
                <a:spcPts val="300"/>
              </a:spcAft>
            </a:pPr>
            <a:r>
              <a:rPr lang="es-ES_tradnl" dirty="0">
                <a:solidFill>
                  <a:prstClr val="white"/>
                </a:solidFill>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137</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b="1" dirty="0">
                <a:solidFill>
                  <a:srgbClr val="FFC000"/>
                </a:solidFill>
                <a:effectLst>
                  <a:outerShdw blurRad="38100" dist="38100" dir="2700000" algn="tl">
                    <a:srgbClr val="000000">
                      <a:alpha val="43137"/>
                    </a:srgbClr>
                  </a:outerShdw>
                </a:effectLst>
                <a:latin typeface="Calibri"/>
              </a:rPr>
              <a:t>137</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 ::= </a:t>
            </a:r>
            <a:r>
              <a:rPr lang="es-ES_tradnl" b="1" dirty="0">
                <a:solidFill>
                  <a:srgbClr val="FFC000"/>
                </a:solidFill>
                <a:effectLst>
                  <a:outerShdw blurRad="38100" dist="38100" dir="2700000" algn="tl">
                    <a:srgbClr val="000000">
                      <a:alpha val="43137"/>
                    </a:srgbClr>
                  </a:outerShdw>
                </a:effectLst>
                <a:latin typeface="Calibri"/>
              </a:rPr>
              <a:t>1374</a:t>
            </a:r>
          </a:p>
          <a:p>
            <a:pPr marL="0" lvl="1"/>
            <a:r>
              <a:rPr lang="es-ES_tradnl" b="1" dirty="0">
                <a:solidFill>
                  <a:srgbClr val="FFC000"/>
                </a:solidFill>
                <a:effectLst>
                  <a:outerShdw blurRad="38100" dist="38100" dir="2700000" algn="tl">
                    <a:srgbClr val="000000">
                      <a:alpha val="43137"/>
                    </a:srgbClr>
                  </a:outerShdw>
                </a:effectLst>
                <a:latin typeface="Calibri"/>
              </a:rPr>
              <a:t>1-34</a:t>
            </a:r>
          </a:p>
          <a:p>
            <a:pPr marL="0" lvl="1"/>
            <a:r>
              <a:rPr lang="es-ES_tradnl" dirty="0">
                <a:solidFill>
                  <a:prstClr val="white"/>
                </a:solidFill>
                <a:effectLst>
                  <a:outerShdw blurRad="38100" dist="38100" dir="2700000" algn="tl">
                    <a:srgbClr val="000000">
                      <a:alpha val="43137"/>
                    </a:srgbClr>
                  </a:outerShdw>
                </a:effectLst>
                <a:latin typeface="Calibri"/>
              </a:rPr>
              <a:t>&lt;numero entero&gt; ::= &lt;signo opcional&gt;</a:t>
            </a:r>
            <a:r>
              <a:rPr lang="es-ES_tradnl" dirty="0">
                <a:solidFill>
                  <a:srgbClr val="FFC000"/>
                </a:solidFill>
                <a:effectLst>
                  <a:outerShdw blurRad="38100" dist="38100" dir="2700000" algn="tl">
                    <a:srgbClr val="000000">
                      <a:alpha val="43137"/>
                    </a:srgbClr>
                  </a:outerShdw>
                </a:effectLst>
                <a:latin typeface="Calibri"/>
              </a:rPr>
              <a:t>&lt;secuencia de dígitos&gt;</a:t>
            </a:r>
            <a:r>
              <a:rPr lang="es-ES_tradnl" dirty="0">
                <a:solidFill>
                  <a:prstClr val="white"/>
                </a:solidFill>
                <a:effectLst>
                  <a:outerShdw blurRad="38100" dist="38100" dir="2700000" algn="tl">
                    <a:srgbClr val="000000">
                      <a:alpha val="43137"/>
                    </a:srgbClr>
                  </a:outerShdw>
                </a:effectLst>
                <a:latin typeface="Calibri"/>
              </a:rPr>
              <a:t> </a:t>
            </a:r>
          </a:p>
          <a:p>
            <a:pPr marL="0" lvl="1"/>
            <a:r>
              <a:rPr lang="es-ES_tradnl" dirty="0">
                <a:effectLst>
                  <a:outerShdw blurRad="38100" dist="38100" dir="2700000" algn="tl">
                    <a:srgbClr val="000000">
                      <a:alpha val="43137"/>
                    </a:srgbClr>
                  </a:outerShdw>
                </a:effectLst>
              </a:rPr>
              <a:t>::= </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dirty="0">
                <a:solidFill>
                  <a:srgbClr val="FFC000"/>
                </a:solidFill>
                <a:effectLst>
                  <a:outerShdw blurRad="38100" dist="38100" dir="2700000" algn="tl">
                    <a:srgbClr val="000000">
                      <a:alpha val="43137"/>
                    </a:srgbClr>
                  </a:outerShdw>
                </a:effectLst>
                <a:latin typeface="Calibri"/>
              </a:rPr>
              <a:t>&lt;dígito&gt;</a:t>
            </a:r>
            <a:r>
              <a:rPr lang="es-ES_tradnl" dirty="0">
                <a:solidFill>
                  <a:prstClr val="white"/>
                </a:solidFill>
                <a:effectLst>
                  <a:outerShdw blurRad="38100" dist="38100" dir="2700000" algn="tl">
                    <a:srgbClr val="000000">
                      <a:alpha val="43137"/>
                    </a:srgbClr>
                  </a:outerShdw>
                </a:effectLst>
                <a:latin typeface="Calibri"/>
              </a:rPr>
              <a:t>&lt;secuencia de dígitos&gt; </a:t>
            </a:r>
          </a:p>
          <a:p>
            <a:pPr marL="0" lvl="1"/>
            <a:r>
              <a:rPr lang="es-ES_tradnl" dirty="0">
                <a:solidFill>
                  <a:prstClr val="white"/>
                </a:solidFill>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1</a:t>
            </a:r>
            <a:r>
              <a:rPr lang="es-ES_tradnl" dirty="0">
                <a:solidFill>
                  <a:prstClr val="white"/>
                </a:solidFill>
                <a:effectLst>
                  <a:outerShdw blurRad="38100" dist="38100" dir="2700000" algn="tl">
                    <a:srgbClr val="000000">
                      <a:alpha val="43137"/>
                    </a:srgbClr>
                  </a:outerShdw>
                </a:effectLst>
                <a:latin typeface="Calibri"/>
              </a:rPr>
              <a:t>&lt;secuencia de dígitos&gt; ::= </a:t>
            </a:r>
            <a:r>
              <a:rPr lang="es-ES_tradnl" b="1" dirty="0">
                <a:solidFill>
                  <a:srgbClr val="FFC000"/>
                </a:solidFill>
                <a:effectLst>
                  <a:outerShdw blurRad="38100" dist="38100" dir="2700000" algn="tl">
                    <a:srgbClr val="000000">
                      <a:alpha val="43137"/>
                    </a:srgbClr>
                  </a:outerShdw>
                </a:effectLst>
                <a:latin typeface="Calibri"/>
              </a:rPr>
              <a:t>ERROR</a:t>
            </a:r>
            <a:r>
              <a:rPr lang="es-ES_tradnl" dirty="0">
                <a:effectLst>
                  <a:outerShdw blurRad="38100" dist="38100" dir="2700000" algn="tl">
                    <a:srgbClr val="000000">
                      <a:alpha val="43137"/>
                    </a:srgbClr>
                  </a:outerShdw>
                </a:effectLst>
                <a:latin typeface="Calibri"/>
              </a:rPr>
              <a:t> (</a:t>
            </a:r>
            <a:r>
              <a:rPr lang="es-ES_tradnl" b="1" dirty="0">
                <a:solidFill>
                  <a:srgbClr val="FFC000"/>
                </a:solidFill>
                <a:effectLst>
                  <a:outerShdw blurRad="38100" dist="38100" dir="2700000" algn="tl">
                    <a:srgbClr val="000000">
                      <a:alpha val="43137"/>
                    </a:srgbClr>
                  </a:outerShdw>
                </a:effectLst>
                <a:latin typeface="Calibri"/>
              </a:rPr>
              <a:t>-</a:t>
            </a:r>
            <a:r>
              <a:rPr lang="es-ES_tradnl" dirty="0">
                <a:effectLst>
                  <a:outerShdw blurRad="38100" dist="38100" dir="2700000" algn="tl">
                    <a:srgbClr val="000000">
                      <a:alpha val="43137"/>
                    </a:srgbClr>
                  </a:outerShdw>
                </a:effectLst>
                <a:latin typeface="Calibri"/>
              </a:rPr>
              <a:t> no es &lt;dígito&gt;)</a:t>
            </a:r>
            <a:endParaRPr lang="es-ES_tradnl" dirty="0">
              <a:effectLst>
                <a:outerShdw blurRad="38100" dist="38100" dir="2700000" algn="tl">
                  <a:srgbClr val="000000">
                    <a:alpha val="43137"/>
                  </a:srgbClr>
                </a:outerShdw>
              </a:effectLst>
              <a:latin typeface="+mj-lt"/>
            </a:endParaRPr>
          </a:p>
        </p:txBody>
      </p:sp>
      <p:sp>
        <p:nvSpPr>
          <p:cNvPr id="32" name="31 CuadroTexto"/>
          <p:cNvSpPr txBox="1"/>
          <p:nvPr/>
        </p:nvSpPr>
        <p:spPr>
          <a:xfrm>
            <a:off x="7647643" y="2928934"/>
            <a:ext cx="668773"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FFC000"/>
                </a:solidFill>
                <a:effectLst>
                  <a:outerShdw blurRad="38100" dist="38100" dir="2700000" algn="tl">
                    <a:srgbClr val="000000">
                      <a:alpha val="43137"/>
                    </a:srgbClr>
                  </a:outerShdw>
                </a:effectLst>
                <a:latin typeface="+mj-lt"/>
                <a:sym typeface="Wingdings"/>
              </a:rPr>
              <a:t></a:t>
            </a:r>
            <a:endParaRPr lang="es-ES" sz="4800" dirty="0">
              <a:solidFill>
                <a:srgbClr val="FFC000"/>
              </a:solidFill>
              <a:effectLst>
                <a:outerShdw blurRad="38100" dist="38100" dir="2700000" algn="tl">
                  <a:srgbClr val="000000">
                    <a:alpha val="43137"/>
                  </a:srgbClr>
                </a:outerShdw>
              </a:effectLst>
              <a:latin typeface="+mj-lt"/>
            </a:endParaRPr>
          </a:p>
        </p:txBody>
      </p:sp>
      <p:sp>
        <p:nvSpPr>
          <p:cNvPr id="34" name="33 CuadroTexto"/>
          <p:cNvSpPr txBox="1"/>
          <p:nvPr/>
        </p:nvSpPr>
        <p:spPr>
          <a:xfrm>
            <a:off x="7647643" y="4214818"/>
            <a:ext cx="668773"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FFC000"/>
                </a:solidFill>
                <a:effectLst>
                  <a:outerShdw blurRad="38100" dist="38100" dir="2700000" algn="tl">
                    <a:srgbClr val="000000">
                      <a:alpha val="43137"/>
                    </a:srgbClr>
                  </a:outerShdw>
                </a:effectLst>
                <a:latin typeface="+mj-lt"/>
                <a:sym typeface="Wingdings"/>
              </a:rPr>
              <a:t></a:t>
            </a:r>
            <a:endParaRPr lang="es-ES" sz="4800" dirty="0">
              <a:solidFill>
                <a:srgbClr val="FFC000"/>
              </a:solidFill>
              <a:effectLst>
                <a:outerShdw blurRad="38100" dist="38100" dir="2700000" algn="tl">
                  <a:srgbClr val="000000">
                    <a:alpha val="43137"/>
                  </a:srgbClr>
                </a:outerShdw>
              </a:effectLst>
              <a:latin typeface="+mj-lt"/>
            </a:endParaRPr>
          </a:p>
        </p:txBody>
      </p:sp>
      <p:sp>
        <p:nvSpPr>
          <p:cNvPr id="36" name="35 CuadroTexto"/>
          <p:cNvSpPr txBox="1"/>
          <p:nvPr/>
        </p:nvSpPr>
        <p:spPr>
          <a:xfrm>
            <a:off x="7647643" y="5455523"/>
            <a:ext cx="575799"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C00000"/>
                </a:solidFill>
                <a:effectLst>
                  <a:outerShdw blurRad="38100" dist="38100" dir="2700000" algn="tl">
                    <a:srgbClr val="000000">
                      <a:alpha val="43137"/>
                    </a:srgbClr>
                  </a:outerShdw>
                </a:effectLst>
                <a:latin typeface="+mj-lt"/>
                <a:sym typeface="Wingdings"/>
              </a:rPr>
              <a:t></a:t>
            </a:r>
            <a:endParaRPr lang="es-ES" sz="4800" dirty="0">
              <a:solidFill>
                <a:srgbClr val="C00000"/>
              </a:solidFill>
              <a:effectLst>
                <a:outerShdw blurRad="38100" dist="38100" dir="2700000" algn="tl">
                  <a:srgbClr val="000000">
                    <a:alpha val="43137"/>
                  </a:srgbClr>
                </a:outerShdw>
              </a:effectLst>
              <a:latin typeface="+mj-lt"/>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10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wipe(left)">
                                      <p:cBhvr>
                                        <p:cTn id="12" dur="10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wipe(left)">
                                      <p:cBhvr>
                                        <p:cTn id="17" dur="10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wipe(left)">
                                      <p:cBhvr>
                                        <p:cTn id="22" dur="1000"/>
                                        <p:tgtEl>
                                          <p:spTgt spid="30">
                                            <p:txEl>
                                              <p:pRg st="3" end="3"/>
                                            </p:txEl>
                                          </p:spTgt>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10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0">
                                            <p:txEl>
                                              <p:pRg st="4" end="4"/>
                                            </p:txEl>
                                          </p:spTgt>
                                        </p:tgtEl>
                                        <p:attrNameLst>
                                          <p:attrName>style.visibility</p:attrName>
                                        </p:attrNameLst>
                                      </p:cBhvr>
                                      <p:to>
                                        <p:strVal val="visible"/>
                                      </p:to>
                                    </p:set>
                                    <p:animEffect transition="in" filter="wipe(left)">
                                      <p:cBhvr>
                                        <p:cTn id="31" dur="1000"/>
                                        <p:tgtEl>
                                          <p:spTgt spid="3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0">
                                            <p:txEl>
                                              <p:pRg st="5" end="5"/>
                                            </p:txEl>
                                          </p:spTgt>
                                        </p:tgtEl>
                                        <p:attrNameLst>
                                          <p:attrName>style.visibility</p:attrName>
                                        </p:attrNameLst>
                                      </p:cBhvr>
                                      <p:to>
                                        <p:strVal val="visible"/>
                                      </p:to>
                                    </p:set>
                                    <p:animEffect transition="in" filter="wipe(left)">
                                      <p:cBhvr>
                                        <p:cTn id="36" dur="1000"/>
                                        <p:tgtEl>
                                          <p:spTgt spid="3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0">
                                            <p:txEl>
                                              <p:pRg st="6" end="6"/>
                                            </p:txEl>
                                          </p:spTgt>
                                        </p:tgtEl>
                                        <p:attrNameLst>
                                          <p:attrName>style.visibility</p:attrName>
                                        </p:attrNameLst>
                                      </p:cBhvr>
                                      <p:to>
                                        <p:strVal val="visible"/>
                                      </p:to>
                                    </p:set>
                                    <p:animEffect transition="in" filter="wipe(left)">
                                      <p:cBhvr>
                                        <p:cTn id="41" dur="1000"/>
                                        <p:tgtEl>
                                          <p:spTgt spid="3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0">
                                            <p:txEl>
                                              <p:pRg st="7" end="7"/>
                                            </p:txEl>
                                          </p:spTgt>
                                        </p:tgtEl>
                                        <p:attrNameLst>
                                          <p:attrName>style.visibility</p:attrName>
                                        </p:attrNameLst>
                                      </p:cBhvr>
                                      <p:to>
                                        <p:strVal val="visible"/>
                                      </p:to>
                                    </p:set>
                                    <p:animEffect transition="in" filter="wipe(left)">
                                      <p:cBhvr>
                                        <p:cTn id="46" dur="1000"/>
                                        <p:tgtEl>
                                          <p:spTgt spid="30">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0">
                                            <p:txEl>
                                              <p:pRg st="8" end="8"/>
                                            </p:txEl>
                                          </p:spTgt>
                                        </p:tgtEl>
                                        <p:attrNameLst>
                                          <p:attrName>style.visibility</p:attrName>
                                        </p:attrNameLst>
                                      </p:cBhvr>
                                      <p:to>
                                        <p:strVal val="visible"/>
                                      </p:to>
                                    </p:set>
                                    <p:animEffect transition="in" filter="wipe(left)">
                                      <p:cBhvr>
                                        <p:cTn id="51" dur="1000"/>
                                        <p:tgtEl>
                                          <p:spTgt spid="30">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0">
                                            <p:txEl>
                                              <p:pRg st="9" end="9"/>
                                            </p:txEl>
                                          </p:spTgt>
                                        </p:tgtEl>
                                        <p:attrNameLst>
                                          <p:attrName>style.visibility</p:attrName>
                                        </p:attrNameLst>
                                      </p:cBhvr>
                                      <p:to>
                                        <p:strVal val="visible"/>
                                      </p:to>
                                    </p:set>
                                    <p:animEffect transition="in" filter="wipe(left)">
                                      <p:cBhvr>
                                        <p:cTn id="56" dur="1000"/>
                                        <p:tgtEl>
                                          <p:spTgt spid="30">
                                            <p:txEl>
                                              <p:pRg st="9" end="9"/>
                                            </p:txEl>
                                          </p:spTgt>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10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0">
                                            <p:txEl>
                                              <p:pRg st="10" end="10"/>
                                            </p:txEl>
                                          </p:spTgt>
                                        </p:tgtEl>
                                        <p:attrNameLst>
                                          <p:attrName>style.visibility</p:attrName>
                                        </p:attrNameLst>
                                      </p:cBhvr>
                                      <p:to>
                                        <p:strVal val="visible"/>
                                      </p:to>
                                    </p:set>
                                    <p:animEffect transition="in" filter="wipe(left)">
                                      <p:cBhvr>
                                        <p:cTn id="65" dur="1000"/>
                                        <p:tgtEl>
                                          <p:spTgt spid="30">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0">
                                            <p:txEl>
                                              <p:pRg st="11" end="11"/>
                                            </p:txEl>
                                          </p:spTgt>
                                        </p:tgtEl>
                                        <p:attrNameLst>
                                          <p:attrName>style.visibility</p:attrName>
                                        </p:attrNameLst>
                                      </p:cBhvr>
                                      <p:to>
                                        <p:strVal val="visible"/>
                                      </p:to>
                                    </p:set>
                                    <p:animEffect transition="in" filter="wipe(left)">
                                      <p:cBhvr>
                                        <p:cTn id="70" dur="1000"/>
                                        <p:tgtEl>
                                          <p:spTgt spid="30">
                                            <p:txEl>
                                              <p:pRg st="11" end="1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0">
                                            <p:txEl>
                                              <p:pRg st="12" end="12"/>
                                            </p:txEl>
                                          </p:spTgt>
                                        </p:tgtEl>
                                        <p:attrNameLst>
                                          <p:attrName>style.visibility</p:attrName>
                                        </p:attrNameLst>
                                      </p:cBhvr>
                                      <p:to>
                                        <p:strVal val="visible"/>
                                      </p:to>
                                    </p:set>
                                    <p:animEffect transition="in" filter="wipe(left)">
                                      <p:cBhvr>
                                        <p:cTn id="75" dur="1000"/>
                                        <p:tgtEl>
                                          <p:spTgt spid="30">
                                            <p:txEl>
                                              <p:pRg st="12" end="1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0">
                                            <p:txEl>
                                              <p:pRg st="13" end="13"/>
                                            </p:txEl>
                                          </p:spTgt>
                                        </p:tgtEl>
                                        <p:attrNameLst>
                                          <p:attrName>style.visibility</p:attrName>
                                        </p:attrNameLst>
                                      </p:cBhvr>
                                      <p:to>
                                        <p:strVal val="visible"/>
                                      </p:to>
                                    </p:set>
                                    <p:animEffect transition="in" filter="wipe(left)">
                                      <p:cBhvr>
                                        <p:cTn id="80" dur="1000"/>
                                        <p:tgtEl>
                                          <p:spTgt spid="30">
                                            <p:txEl>
                                              <p:pRg st="13" end="13"/>
                                            </p:txEl>
                                          </p:spTgt>
                                        </p:tgtEl>
                                      </p:cBhvr>
                                    </p:animEffect>
                                  </p:childTnLst>
                                </p:cTn>
                              </p:par>
                            </p:childTnLst>
                          </p:cTn>
                        </p:par>
                        <p:par>
                          <p:cTn id="81" fill="hold">
                            <p:stCondLst>
                              <p:cond delay="1000"/>
                            </p:stCondLst>
                            <p:childTnLst>
                              <p:par>
                                <p:cTn id="82" presetID="22" presetClass="entr" presetSubtype="8" fill="hold" grpId="0" nodeType="after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uiExpand="1" build="p" bldLvl="2"/>
      <p:bldP spid="32" grpId="0"/>
      <p:bldP spid="34" grpId="0"/>
      <p:bldP spid="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Diagramas de sintaxis</a:t>
            </a:r>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47</a:t>
            </a:fld>
            <a:endParaRPr lang="en-US" dirty="0"/>
          </a:p>
        </p:txBody>
      </p:sp>
      <p:cxnSp>
        <p:nvCxnSpPr>
          <p:cNvPr id="14" name="13 Conector recto de flecha"/>
          <p:cNvCxnSpPr/>
          <p:nvPr/>
        </p:nvCxnSpPr>
        <p:spPr>
          <a:xfrm>
            <a:off x="3372698" y="2161131"/>
            <a:ext cx="468000"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2" name="51 Grupo"/>
          <p:cNvGrpSpPr/>
          <p:nvPr/>
        </p:nvGrpSpPr>
        <p:grpSpPr>
          <a:xfrm>
            <a:off x="1644908" y="1888357"/>
            <a:ext cx="357190" cy="285752"/>
            <a:chOff x="1284479" y="1974045"/>
            <a:chExt cx="357190" cy="285752"/>
          </a:xfrm>
          <a:effectLst>
            <a:outerShdw blurRad="50800" dist="38100" dir="2700000" algn="tl" rotWithShape="0">
              <a:prstClr val="black">
                <a:alpha val="40000"/>
              </a:prstClr>
            </a:outerShdw>
          </a:effectLst>
        </p:grpSpPr>
        <p:cxnSp>
          <p:nvCxnSpPr>
            <p:cNvPr id="19" name="18 Conector recto"/>
            <p:cNvCxnSpPr/>
            <p:nvPr/>
          </p:nvCxnSpPr>
          <p:spPr>
            <a:xfrm rot="5400000" flipH="1" flipV="1">
              <a:off x="1155890" y="2116921"/>
              <a:ext cx="285752"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1284479" y="1974045"/>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53 Grupo"/>
          <p:cNvGrpSpPr/>
          <p:nvPr/>
        </p:nvGrpSpPr>
        <p:grpSpPr>
          <a:xfrm>
            <a:off x="2335475" y="1876452"/>
            <a:ext cx="357190" cy="285752"/>
            <a:chOff x="1975046" y="1962140"/>
            <a:chExt cx="357190" cy="285752"/>
          </a:xfrm>
          <a:effectLst>
            <a:outerShdw blurRad="50800" dist="38100" dir="2700000" algn="tl" rotWithShape="0">
              <a:prstClr val="black">
                <a:alpha val="40000"/>
              </a:prstClr>
            </a:outerShdw>
          </a:effectLst>
        </p:grpSpPr>
        <p:cxnSp>
          <p:nvCxnSpPr>
            <p:cNvPr id="23" name="22 Conector recto"/>
            <p:cNvCxnSpPr/>
            <p:nvPr/>
          </p:nvCxnSpPr>
          <p:spPr>
            <a:xfrm>
              <a:off x="1975046" y="1976426"/>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rot="5400000" flipH="1" flipV="1">
              <a:off x="2179835" y="2105016"/>
              <a:ext cx="285752" cy="0"/>
            </a:xfrm>
            <a:prstGeom prst="line">
              <a:avLst/>
            </a:prstGeom>
            <a:ln w="28575">
              <a:solidFill>
                <a:srgbClr val="FFC000"/>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53" name="52 Grupo"/>
          <p:cNvGrpSpPr/>
          <p:nvPr/>
        </p:nvGrpSpPr>
        <p:grpSpPr>
          <a:xfrm>
            <a:off x="1649670" y="2147918"/>
            <a:ext cx="357190" cy="285752"/>
            <a:chOff x="1289241" y="2233606"/>
            <a:chExt cx="357190" cy="285752"/>
          </a:xfrm>
          <a:effectLst>
            <a:outerShdw blurRad="50800" dist="38100" dir="2700000" algn="tl" rotWithShape="0">
              <a:prstClr val="black">
                <a:alpha val="40000"/>
              </a:prstClr>
            </a:outerShdw>
          </a:effectLst>
        </p:grpSpPr>
        <p:cxnSp>
          <p:nvCxnSpPr>
            <p:cNvPr id="26" name="25 Conector recto"/>
            <p:cNvCxnSpPr/>
            <p:nvPr/>
          </p:nvCxnSpPr>
          <p:spPr>
            <a:xfrm>
              <a:off x="1289241" y="2505072"/>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rot="5400000" flipH="1" flipV="1">
              <a:off x="1155890" y="2376482"/>
              <a:ext cx="285752"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54 Grupo"/>
          <p:cNvGrpSpPr/>
          <p:nvPr/>
        </p:nvGrpSpPr>
        <p:grpSpPr>
          <a:xfrm>
            <a:off x="2335475" y="2162204"/>
            <a:ext cx="357190" cy="285752"/>
            <a:chOff x="1975046" y="2247892"/>
            <a:chExt cx="357190" cy="285752"/>
          </a:xfrm>
          <a:effectLst>
            <a:outerShdw blurRad="50800" dist="38100" dir="2700000" algn="tl" rotWithShape="0">
              <a:prstClr val="black">
                <a:alpha val="40000"/>
              </a:prstClr>
            </a:outerShdw>
          </a:effectLst>
        </p:grpSpPr>
        <p:cxnSp>
          <p:nvCxnSpPr>
            <p:cNvPr id="27" name="26 Conector recto"/>
            <p:cNvCxnSpPr/>
            <p:nvPr/>
          </p:nvCxnSpPr>
          <p:spPr>
            <a:xfrm>
              <a:off x="1975046" y="2519358"/>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rot="5400000" flipH="1" flipV="1">
              <a:off x="2175072" y="2390768"/>
              <a:ext cx="285752"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31" name="30 Conector recto de flecha"/>
          <p:cNvCxnSpPr/>
          <p:nvPr/>
        </p:nvCxnSpPr>
        <p:spPr>
          <a:xfrm>
            <a:off x="4913381" y="2162204"/>
            <a:ext cx="717769"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2" name="61 Grupo"/>
          <p:cNvGrpSpPr/>
          <p:nvPr/>
        </p:nvGrpSpPr>
        <p:grpSpPr>
          <a:xfrm>
            <a:off x="3364182" y="2150299"/>
            <a:ext cx="1571636" cy="428628"/>
            <a:chOff x="3003753" y="2233606"/>
            <a:chExt cx="1571636" cy="428628"/>
          </a:xfrm>
          <a:effectLst>
            <a:outerShdw blurRad="50800" dist="38100" dir="2700000" algn="tl" rotWithShape="0">
              <a:prstClr val="black">
                <a:alpha val="40000"/>
              </a:prstClr>
            </a:outerShdw>
          </a:effectLst>
        </p:grpSpPr>
        <p:cxnSp>
          <p:nvCxnSpPr>
            <p:cNvPr id="33" name="32 Conector recto"/>
            <p:cNvCxnSpPr/>
            <p:nvPr/>
          </p:nvCxnSpPr>
          <p:spPr>
            <a:xfrm rot="5400000" flipH="1" flipV="1">
              <a:off x="4351550" y="2447920"/>
              <a:ext cx="428628"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a:off x="3003753" y="2647944"/>
              <a:ext cx="1571636"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rot="5400000" flipH="1" flipV="1">
              <a:off x="2820395" y="2445537"/>
              <a:ext cx="395290"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1" name="40 CuadroTexto"/>
          <p:cNvSpPr txBox="1"/>
          <p:nvPr/>
        </p:nvSpPr>
        <p:spPr>
          <a:xfrm>
            <a:off x="6146875" y="1771676"/>
            <a:ext cx="439544"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a:t>
            </a:r>
          </a:p>
        </p:txBody>
      </p:sp>
      <p:sp>
        <p:nvSpPr>
          <p:cNvPr id="42" name="41 CuadroTexto"/>
          <p:cNvSpPr txBox="1"/>
          <p:nvPr/>
        </p:nvSpPr>
        <p:spPr>
          <a:xfrm>
            <a:off x="6432627" y="1771676"/>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2</a:t>
            </a:r>
          </a:p>
        </p:txBody>
      </p:sp>
      <p:sp>
        <p:nvSpPr>
          <p:cNvPr id="43" name="42 CuadroTexto"/>
          <p:cNvSpPr txBox="1"/>
          <p:nvPr/>
        </p:nvSpPr>
        <p:spPr>
          <a:xfrm>
            <a:off x="6718379" y="1771676"/>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3</a:t>
            </a:r>
          </a:p>
        </p:txBody>
      </p:sp>
      <p:cxnSp>
        <p:nvCxnSpPr>
          <p:cNvPr id="45" name="44 Conector recto de flecha"/>
          <p:cNvCxnSpPr/>
          <p:nvPr/>
        </p:nvCxnSpPr>
        <p:spPr>
          <a:xfrm>
            <a:off x="1146215" y="2162204"/>
            <a:ext cx="500066"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p:nvPr/>
        </p:nvCxnSpPr>
        <p:spPr>
          <a:xfrm>
            <a:off x="1646281" y="2162200"/>
            <a:ext cx="1044000"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63 Conector recto de flecha"/>
          <p:cNvCxnSpPr/>
          <p:nvPr/>
        </p:nvCxnSpPr>
        <p:spPr>
          <a:xfrm>
            <a:off x="4507190" y="2161131"/>
            <a:ext cx="429735"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66 Conector recto de flecha"/>
          <p:cNvCxnSpPr/>
          <p:nvPr/>
        </p:nvCxnSpPr>
        <p:spPr>
          <a:xfrm>
            <a:off x="2676793" y="2162200"/>
            <a:ext cx="702000"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8" name="77 Grupo"/>
          <p:cNvGrpSpPr/>
          <p:nvPr/>
        </p:nvGrpSpPr>
        <p:grpSpPr>
          <a:xfrm>
            <a:off x="1146215" y="1888355"/>
            <a:ext cx="855883" cy="285752"/>
            <a:chOff x="1214414" y="3156741"/>
            <a:chExt cx="855883" cy="285752"/>
          </a:xfrm>
          <a:effectLst>
            <a:outerShdw blurRad="50800" dist="38100" dir="2700000" algn="tl" rotWithShape="0">
              <a:prstClr val="black">
                <a:alpha val="40000"/>
              </a:prstClr>
            </a:outerShdw>
          </a:effectLst>
        </p:grpSpPr>
        <p:grpSp>
          <p:nvGrpSpPr>
            <p:cNvPr id="68" name="67 Grupo"/>
            <p:cNvGrpSpPr/>
            <p:nvPr/>
          </p:nvGrpSpPr>
          <p:grpSpPr>
            <a:xfrm>
              <a:off x="1713107" y="3156741"/>
              <a:ext cx="357190" cy="285752"/>
              <a:chOff x="1284479" y="1974045"/>
              <a:chExt cx="357190" cy="285752"/>
            </a:xfrm>
          </p:grpSpPr>
          <p:cxnSp>
            <p:nvCxnSpPr>
              <p:cNvPr id="69" name="68 Conector recto"/>
              <p:cNvCxnSpPr/>
              <p:nvPr/>
            </p:nvCxnSpPr>
            <p:spPr>
              <a:xfrm rot="5400000" flipH="1" flipV="1">
                <a:off x="1155890" y="2116921"/>
                <a:ext cx="285752"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70" name="69 Conector recto"/>
              <p:cNvCxnSpPr/>
              <p:nvPr/>
            </p:nvCxnSpPr>
            <p:spPr>
              <a:xfrm>
                <a:off x="1284479" y="1974045"/>
                <a:ext cx="357190" cy="0"/>
              </a:xfrm>
              <a:prstGeom prst="line">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71" name="70 Conector recto de flecha"/>
            <p:cNvCxnSpPr/>
            <p:nvPr/>
          </p:nvCxnSpPr>
          <p:spPr>
            <a:xfrm>
              <a:off x="1214414" y="3429000"/>
              <a:ext cx="500066"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84" name="83 Grupo"/>
          <p:cNvGrpSpPr/>
          <p:nvPr/>
        </p:nvGrpSpPr>
        <p:grpSpPr>
          <a:xfrm>
            <a:off x="2334470" y="1876448"/>
            <a:ext cx="1505223" cy="286267"/>
            <a:chOff x="2158980" y="1571616"/>
            <a:chExt cx="1505223" cy="286267"/>
          </a:xfrm>
          <a:effectLst>
            <a:outerShdw blurRad="50800" dist="38100" dir="2700000" algn="tl" rotWithShape="0">
              <a:prstClr val="black">
                <a:alpha val="40000"/>
              </a:prstClr>
            </a:outerShdw>
          </a:effectLst>
        </p:grpSpPr>
        <p:cxnSp>
          <p:nvCxnSpPr>
            <p:cNvPr id="79" name="78 Conector recto de flecha"/>
            <p:cNvCxnSpPr/>
            <p:nvPr/>
          </p:nvCxnSpPr>
          <p:spPr>
            <a:xfrm>
              <a:off x="3196203" y="1856295"/>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80" name="79 Grupo"/>
            <p:cNvGrpSpPr/>
            <p:nvPr/>
          </p:nvGrpSpPr>
          <p:grpSpPr>
            <a:xfrm>
              <a:off x="2158980" y="1571616"/>
              <a:ext cx="357190" cy="285752"/>
              <a:chOff x="1975046" y="1962140"/>
              <a:chExt cx="357190" cy="285752"/>
            </a:xfrm>
          </p:grpSpPr>
          <p:cxnSp>
            <p:nvCxnSpPr>
              <p:cNvPr id="81" name="80 Conector recto"/>
              <p:cNvCxnSpPr/>
              <p:nvPr/>
            </p:nvCxnSpPr>
            <p:spPr>
              <a:xfrm>
                <a:off x="1975046" y="1976426"/>
                <a:ext cx="357190"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2" name="81 Conector recto"/>
              <p:cNvCxnSpPr/>
              <p:nvPr/>
            </p:nvCxnSpPr>
            <p:spPr>
              <a:xfrm rot="5400000" flipH="1" flipV="1">
                <a:off x="2179835" y="2105016"/>
                <a:ext cx="285752" cy="0"/>
              </a:xfrm>
              <a:prstGeom prst="line">
                <a:avLst/>
              </a:prstGeom>
              <a:ln w="28575">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cxnSp>
          <p:nvCxnSpPr>
            <p:cNvPr id="83" name="82 Conector recto de flecha"/>
            <p:cNvCxnSpPr/>
            <p:nvPr/>
          </p:nvCxnSpPr>
          <p:spPr>
            <a:xfrm>
              <a:off x="2500298" y="1857364"/>
              <a:ext cx="702000"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91" name="90 Grupo"/>
          <p:cNvGrpSpPr/>
          <p:nvPr/>
        </p:nvGrpSpPr>
        <p:grpSpPr>
          <a:xfrm>
            <a:off x="3363174" y="2150295"/>
            <a:ext cx="1572743" cy="428628"/>
            <a:chOff x="2928926" y="1560780"/>
            <a:chExt cx="1572743" cy="428628"/>
          </a:xfrm>
          <a:effectLst>
            <a:outerShdw blurRad="50800" dist="38100" dir="2700000" algn="tl" rotWithShape="0">
              <a:prstClr val="black">
                <a:alpha val="40000"/>
              </a:prstClr>
            </a:outerShdw>
          </a:effectLst>
        </p:grpSpPr>
        <p:cxnSp>
          <p:nvCxnSpPr>
            <p:cNvPr id="85" name="84 Conector recto de flecha"/>
            <p:cNvCxnSpPr/>
            <p:nvPr/>
          </p:nvCxnSpPr>
          <p:spPr>
            <a:xfrm>
              <a:off x="2937442" y="1571612"/>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86" name="85 Grupo"/>
            <p:cNvGrpSpPr/>
            <p:nvPr/>
          </p:nvGrpSpPr>
          <p:grpSpPr>
            <a:xfrm>
              <a:off x="2928926" y="1560780"/>
              <a:ext cx="1571636" cy="428628"/>
              <a:chOff x="3003753" y="2233606"/>
              <a:chExt cx="1571636" cy="428628"/>
            </a:xfrm>
          </p:grpSpPr>
          <p:cxnSp>
            <p:nvCxnSpPr>
              <p:cNvPr id="87" name="86 Conector recto"/>
              <p:cNvCxnSpPr/>
              <p:nvPr/>
            </p:nvCxnSpPr>
            <p:spPr>
              <a:xfrm rot="5400000" flipH="1" flipV="1">
                <a:off x="4351550" y="2447920"/>
                <a:ext cx="428628" cy="0"/>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a:off x="3003753" y="2647944"/>
                <a:ext cx="1571636"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rot="5400000" flipH="1" flipV="1">
                <a:off x="2820395" y="2445537"/>
                <a:ext cx="395290" cy="0"/>
              </a:xfrm>
              <a:prstGeom prst="line">
                <a:avLst/>
              </a:prstGeom>
              <a:ln w="285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90" name="89 Conector recto de flecha"/>
            <p:cNvCxnSpPr/>
            <p:nvPr/>
          </p:nvCxnSpPr>
          <p:spPr>
            <a:xfrm>
              <a:off x="4071934" y="1571612"/>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94" name="93 Grupo"/>
          <p:cNvGrpSpPr/>
          <p:nvPr/>
        </p:nvGrpSpPr>
        <p:grpSpPr>
          <a:xfrm>
            <a:off x="4507190" y="2161127"/>
            <a:ext cx="1123960" cy="2661"/>
            <a:chOff x="4146761" y="2246815"/>
            <a:chExt cx="1123960" cy="2661"/>
          </a:xfrm>
          <a:effectLst>
            <a:outerShdw blurRad="50800" dist="38100" dir="2700000" algn="tl" rotWithShape="0">
              <a:prstClr val="black">
                <a:alpha val="40000"/>
              </a:prstClr>
            </a:outerShdw>
          </a:effectLst>
        </p:grpSpPr>
        <p:cxnSp>
          <p:nvCxnSpPr>
            <p:cNvPr id="92" name="91 Conector recto de flecha"/>
            <p:cNvCxnSpPr/>
            <p:nvPr/>
          </p:nvCxnSpPr>
          <p:spPr>
            <a:xfrm>
              <a:off x="4552952" y="2247888"/>
              <a:ext cx="717769"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3" name="92 Conector recto de flecha"/>
            <p:cNvCxnSpPr/>
            <p:nvPr/>
          </p:nvCxnSpPr>
          <p:spPr>
            <a:xfrm>
              <a:off x="4146761" y="2246815"/>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95" name="94 CuadroTexto"/>
          <p:cNvSpPr txBox="1"/>
          <p:nvPr/>
        </p:nvSpPr>
        <p:spPr>
          <a:xfrm>
            <a:off x="7432759" y="1771676"/>
            <a:ext cx="668773"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FFC000"/>
                </a:solidFill>
                <a:effectLst>
                  <a:outerShdw blurRad="38100" dist="38100" dir="2700000" algn="tl">
                    <a:srgbClr val="000000">
                      <a:alpha val="43137"/>
                    </a:srgbClr>
                  </a:outerShdw>
                </a:effectLst>
                <a:latin typeface="+mj-lt"/>
                <a:sym typeface="Wingdings"/>
              </a:rPr>
              <a:t></a:t>
            </a:r>
            <a:endParaRPr lang="es-ES" sz="4800" dirty="0">
              <a:solidFill>
                <a:srgbClr val="FFC000"/>
              </a:solidFill>
              <a:effectLst>
                <a:outerShdw blurRad="38100" dist="38100" dir="2700000" algn="tl">
                  <a:srgbClr val="000000">
                    <a:alpha val="43137"/>
                  </a:srgbClr>
                </a:outerShdw>
              </a:effectLst>
              <a:latin typeface="+mj-lt"/>
            </a:endParaRPr>
          </a:p>
        </p:txBody>
      </p:sp>
      <p:cxnSp>
        <p:nvCxnSpPr>
          <p:cNvPr id="98" name="97 Conector recto de flecha"/>
          <p:cNvCxnSpPr/>
          <p:nvPr/>
        </p:nvCxnSpPr>
        <p:spPr>
          <a:xfrm>
            <a:off x="3372698" y="3568462"/>
            <a:ext cx="468000"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9" name="98 Grupo"/>
          <p:cNvGrpSpPr/>
          <p:nvPr/>
        </p:nvGrpSpPr>
        <p:grpSpPr>
          <a:xfrm>
            <a:off x="1644908" y="3295688"/>
            <a:ext cx="357190" cy="285752"/>
            <a:chOff x="1284479" y="1974045"/>
            <a:chExt cx="357190" cy="285752"/>
          </a:xfrm>
          <a:effectLst>
            <a:outerShdw blurRad="50800" dist="38100" dir="2700000" algn="tl" rotWithShape="0">
              <a:prstClr val="black">
                <a:alpha val="40000"/>
              </a:prstClr>
            </a:outerShdw>
          </a:effectLst>
        </p:grpSpPr>
        <p:cxnSp>
          <p:nvCxnSpPr>
            <p:cNvPr id="100" name="99 Conector recto"/>
            <p:cNvCxnSpPr/>
            <p:nvPr/>
          </p:nvCxnSpPr>
          <p:spPr>
            <a:xfrm rot="5400000" flipH="1" flipV="1">
              <a:off x="1155890" y="2116921"/>
              <a:ext cx="285752"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01" name="100 Conector recto"/>
            <p:cNvCxnSpPr/>
            <p:nvPr/>
          </p:nvCxnSpPr>
          <p:spPr>
            <a:xfrm>
              <a:off x="1284479" y="1974045"/>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2" name="101 Grupo"/>
          <p:cNvGrpSpPr/>
          <p:nvPr/>
        </p:nvGrpSpPr>
        <p:grpSpPr>
          <a:xfrm>
            <a:off x="2335475" y="3283783"/>
            <a:ext cx="357190" cy="285752"/>
            <a:chOff x="1975046" y="1962140"/>
            <a:chExt cx="357190" cy="285752"/>
          </a:xfrm>
          <a:effectLst>
            <a:outerShdw blurRad="50800" dist="38100" dir="2700000" algn="tl" rotWithShape="0">
              <a:prstClr val="black">
                <a:alpha val="40000"/>
              </a:prstClr>
            </a:outerShdw>
          </a:effectLst>
        </p:grpSpPr>
        <p:cxnSp>
          <p:nvCxnSpPr>
            <p:cNvPr id="103" name="102 Conector recto"/>
            <p:cNvCxnSpPr/>
            <p:nvPr/>
          </p:nvCxnSpPr>
          <p:spPr>
            <a:xfrm>
              <a:off x="1975046" y="1976426"/>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04" name="103 Conector recto"/>
            <p:cNvCxnSpPr/>
            <p:nvPr/>
          </p:nvCxnSpPr>
          <p:spPr>
            <a:xfrm rot="5400000" flipH="1" flipV="1">
              <a:off x="2179835" y="2105016"/>
              <a:ext cx="285752" cy="0"/>
            </a:xfrm>
            <a:prstGeom prst="line">
              <a:avLst/>
            </a:prstGeom>
            <a:ln w="28575">
              <a:solidFill>
                <a:srgbClr val="FFC000"/>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105" name="104 Grupo"/>
          <p:cNvGrpSpPr/>
          <p:nvPr/>
        </p:nvGrpSpPr>
        <p:grpSpPr>
          <a:xfrm>
            <a:off x="1649670" y="3555249"/>
            <a:ext cx="357190" cy="285752"/>
            <a:chOff x="1289241" y="2233606"/>
            <a:chExt cx="357190" cy="285752"/>
          </a:xfrm>
          <a:effectLst>
            <a:outerShdw blurRad="50800" dist="38100" dir="2700000" algn="tl" rotWithShape="0">
              <a:prstClr val="black">
                <a:alpha val="40000"/>
              </a:prstClr>
            </a:outerShdw>
          </a:effectLst>
        </p:grpSpPr>
        <p:cxnSp>
          <p:nvCxnSpPr>
            <p:cNvPr id="106" name="105 Conector recto"/>
            <p:cNvCxnSpPr/>
            <p:nvPr/>
          </p:nvCxnSpPr>
          <p:spPr>
            <a:xfrm>
              <a:off x="1289241" y="2505072"/>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106 Conector recto"/>
            <p:cNvCxnSpPr/>
            <p:nvPr/>
          </p:nvCxnSpPr>
          <p:spPr>
            <a:xfrm rot="5400000" flipH="1" flipV="1">
              <a:off x="1155890" y="2376482"/>
              <a:ext cx="285752"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107 Grupo"/>
          <p:cNvGrpSpPr/>
          <p:nvPr/>
        </p:nvGrpSpPr>
        <p:grpSpPr>
          <a:xfrm>
            <a:off x="2335475" y="3569535"/>
            <a:ext cx="357190" cy="285752"/>
            <a:chOff x="1975046" y="2247892"/>
            <a:chExt cx="357190" cy="285752"/>
          </a:xfrm>
          <a:effectLst>
            <a:outerShdw blurRad="50800" dist="38100" dir="2700000" algn="tl" rotWithShape="0">
              <a:prstClr val="black">
                <a:alpha val="40000"/>
              </a:prstClr>
            </a:outerShdw>
          </a:effectLst>
        </p:grpSpPr>
        <p:cxnSp>
          <p:nvCxnSpPr>
            <p:cNvPr id="109" name="108 Conector recto"/>
            <p:cNvCxnSpPr/>
            <p:nvPr/>
          </p:nvCxnSpPr>
          <p:spPr>
            <a:xfrm>
              <a:off x="1975046" y="2519358"/>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10" name="109 Conector recto"/>
            <p:cNvCxnSpPr/>
            <p:nvPr/>
          </p:nvCxnSpPr>
          <p:spPr>
            <a:xfrm rot="5400000" flipH="1" flipV="1">
              <a:off x="2175072" y="2390768"/>
              <a:ext cx="285752"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11" name="110 Conector recto de flecha"/>
          <p:cNvCxnSpPr/>
          <p:nvPr/>
        </p:nvCxnSpPr>
        <p:spPr>
          <a:xfrm>
            <a:off x="4913381" y="3569535"/>
            <a:ext cx="717769"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2" name="111 Grupo"/>
          <p:cNvGrpSpPr/>
          <p:nvPr/>
        </p:nvGrpSpPr>
        <p:grpSpPr>
          <a:xfrm>
            <a:off x="3364182" y="3557630"/>
            <a:ext cx="1571636" cy="428628"/>
            <a:chOff x="3003753" y="2233606"/>
            <a:chExt cx="1571636" cy="428628"/>
          </a:xfrm>
          <a:effectLst>
            <a:outerShdw blurRad="50800" dist="38100" dir="2700000" algn="tl" rotWithShape="0">
              <a:prstClr val="black">
                <a:alpha val="40000"/>
              </a:prstClr>
            </a:outerShdw>
          </a:effectLst>
        </p:grpSpPr>
        <p:cxnSp>
          <p:nvCxnSpPr>
            <p:cNvPr id="113" name="112 Conector recto"/>
            <p:cNvCxnSpPr/>
            <p:nvPr/>
          </p:nvCxnSpPr>
          <p:spPr>
            <a:xfrm rot="5400000" flipH="1" flipV="1">
              <a:off x="4351550" y="2447920"/>
              <a:ext cx="428628"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113 Conector recto"/>
            <p:cNvCxnSpPr/>
            <p:nvPr/>
          </p:nvCxnSpPr>
          <p:spPr>
            <a:xfrm>
              <a:off x="3003753" y="2647944"/>
              <a:ext cx="1571636"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15" name="114 Conector recto"/>
            <p:cNvCxnSpPr/>
            <p:nvPr/>
          </p:nvCxnSpPr>
          <p:spPr>
            <a:xfrm rot="5400000" flipH="1" flipV="1">
              <a:off x="2820395" y="2445537"/>
              <a:ext cx="395290"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116" name="115 CuadroTexto"/>
          <p:cNvSpPr txBox="1"/>
          <p:nvPr/>
        </p:nvSpPr>
        <p:spPr>
          <a:xfrm>
            <a:off x="6146875" y="3179007"/>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1</a:t>
            </a:r>
          </a:p>
        </p:txBody>
      </p:sp>
      <p:sp>
        <p:nvSpPr>
          <p:cNvPr id="117" name="116 CuadroTexto"/>
          <p:cNvSpPr txBox="1"/>
          <p:nvPr/>
        </p:nvSpPr>
        <p:spPr>
          <a:xfrm>
            <a:off x="6432627" y="3179007"/>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3</a:t>
            </a:r>
          </a:p>
        </p:txBody>
      </p:sp>
      <p:sp>
        <p:nvSpPr>
          <p:cNvPr id="118" name="117 CuadroTexto"/>
          <p:cNvSpPr txBox="1"/>
          <p:nvPr/>
        </p:nvSpPr>
        <p:spPr>
          <a:xfrm>
            <a:off x="6718379" y="3179007"/>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7</a:t>
            </a:r>
          </a:p>
        </p:txBody>
      </p:sp>
      <p:cxnSp>
        <p:nvCxnSpPr>
          <p:cNvPr id="119" name="118 Conector recto de flecha"/>
          <p:cNvCxnSpPr/>
          <p:nvPr/>
        </p:nvCxnSpPr>
        <p:spPr>
          <a:xfrm>
            <a:off x="1146215" y="3569535"/>
            <a:ext cx="500066"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0" name="119 Conector recto de flecha"/>
          <p:cNvCxnSpPr/>
          <p:nvPr/>
        </p:nvCxnSpPr>
        <p:spPr>
          <a:xfrm>
            <a:off x="1646281" y="3569531"/>
            <a:ext cx="1044000"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1" name="120 Conector recto de flecha"/>
          <p:cNvCxnSpPr/>
          <p:nvPr/>
        </p:nvCxnSpPr>
        <p:spPr>
          <a:xfrm>
            <a:off x="4507190" y="3568462"/>
            <a:ext cx="429735"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122 Conector recto de flecha"/>
          <p:cNvCxnSpPr/>
          <p:nvPr/>
        </p:nvCxnSpPr>
        <p:spPr>
          <a:xfrm>
            <a:off x="2676793" y="3569531"/>
            <a:ext cx="702000"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35" name="134 Grupo"/>
          <p:cNvGrpSpPr/>
          <p:nvPr/>
        </p:nvGrpSpPr>
        <p:grpSpPr>
          <a:xfrm>
            <a:off x="3363175" y="3557626"/>
            <a:ext cx="1572743" cy="428628"/>
            <a:chOff x="2928926" y="1560780"/>
            <a:chExt cx="1572743" cy="428628"/>
          </a:xfrm>
          <a:effectLst>
            <a:outerShdw blurRad="50800" dist="38100" dir="2700000" algn="tl" rotWithShape="0">
              <a:prstClr val="black">
                <a:alpha val="40000"/>
              </a:prstClr>
            </a:outerShdw>
          </a:effectLst>
        </p:grpSpPr>
        <p:cxnSp>
          <p:nvCxnSpPr>
            <p:cNvPr id="136" name="135 Conector recto de flecha"/>
            <p:cNvCxnSpPr/>
            <p:nvPr/>
          </p:nvCxnSpPr>
          <p:spPr>
            <a:xfrm>
              <a:off x="2937442" y="1571612"/>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37" name="136 Grupo"/>
            <p:cNvGrpSpPr/>
            <p:nvPr/>
          </p:nvGrpSpPr>
          <p:grpSpPr>
            <a:xfrm>
              <a:off x="2928926" y="1560780"/>
              <a:ext cx="1571636" cy="428628"/>
              <a:chOff x="3003753" y="2233606"/>
              <a:chExt cx="1571636" cy="428628"/>
            </a:xfrm>
          </p:grpSpPr>
          <p:cxnSp>
            <p:nvCxnSpPr>
              <p:cNvPr id="139" name="138 Conector recto"/>
              <p:cNvCxnSpPr/>
              <p:nvPr/>
            </p:nvCxnSpPr>
            <p:spPr>
              <a:xfrm rot="5400000" flipH="1" flipV="1">
                <a:off x="4351550" y="2447920"/>
                <a:ext cx="428628" cy="0"/>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139 Conector recto"/>
              <p:cNvCxnSpPr/>
              <p:nvPr/>
            </p:nvCxnSpPr>
            <p:spPr>
              <a:xfrm>
                <a:off x="3003753" y="2647944"/>
                <a:ext cx="1571636"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41" name="140 Conector recto"/>
              <p:cNvCxnSpPr/>
              <p:nvPr/>
            </p:nvCxnSpPr>
            <p:spPr>
              <a:xfrm rot="5400000" flipH="1" flipV="1">
                <a:off x="2820395" y="2445537"/>
                <a:ext cx="395290" cy="0"/>
              </a:xfrm>
              <a:prstGeom prst="line">
                <a:avLst/>
              </a:prstGeom>
              <a:ln w="285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38" name="137 Conector recto de flecha"/>
            <p:cNvCxnSpPr/>
            <p:nvPr/>
          </p:nvCxnSpPr>
          <p:spPr>
            <a:xfrm>
              <a:off x="4071934" y="1571612"/>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142" name="141 Grupo"/>
          <p:cNvGrpSpPr/>
          <p:nvPr/>
        </p:nvGrpSpPr>
        <p:grpSpPr>
          <a:xfrm>
            <a:off x="4506182" y="3569531"/>
            <a:ext cx="1123960" cy="2661"/>
            <a:chOff x="4146761" y="2246815"/>
            <a:chExt cx="1123960" cy="2661"/>
          </a:xfrm>
          <a:effectLst>
            <a:outerShdw blurRad="50800" dist="38100" dir="2700000" algn="tl" rotWithShape="0">
              <a:prstClr val="black">
                <a:alpha val="40000"/>
              </a:prstClr>
            </a:outerShdw>
          </a:effectLst>
        </p:grpSpPr>
        <p:cxnSp>
          <p:nvCxnSpPr>
            <p:cNvPr id="143" name="142 Conector recto de flecha"/>
            <p:cNvCxnSpPr/>
            <p:nvPr/>
          </p:nvCxnSpPr>
          <p:spPr>
            <a:xfrm>
              <a:off x="4552952" y="2247888"/>
              <a:ext cx="717769"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4" name="143 Conector recto de flecha"/>
            <p:cNvCxnSpPr/>
            <p:nvPr/>
          </p:nvCxnSpPr>
          <p:spPr>
            <a:xfrm>
              <a:off x="4146761" y="2246815"/>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145" name="144 CuadroTexto"/>
          <p:cNvSpPr txBox="1"/>
          <p:nvPr/>
        </p:nvSpPr>
        <p:spPr>
          <a:xfrm>
            <a:off x="7575635" y="3179007"/>
            <a:ext cx="668773"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FFC000"/>
                </a:solidFill>
                <a:effectLst>
                  <a:outerShdw blurRad="38100" dist="38100" dir="2700000" algn="tl">
                    <a:srgbClr val="000000">
                      <a:alpha val="43137"/>
                    </a:srgbClr>
                  </a:outerShdw>
                </a:effectLst>
                <a:latin typeface="+mj-lt"/>
                <a:sym typeface="Wingdings"/>
              </a:rPr>
              <a:t></a:t>
            </a:r>
            <a:endParaRPr lang="es-ES" sz="4800" dirty="0">
              <a:solidFill>
                <a:srgbClr val="FFC000"/>
              </a:solidFill>
              <a:effectLst>
                <a:outerShdw blurRad="38100" dist="38100" dir="2700000" algn="tl">
                  <a:srgbClr val="000000">
                    <a:alpha val="43137"/>
                  </a:srgbClr>
                </a:outerShdw>
              </a:effectLst>
              <a:latin typeface="+mj-lt"/>
            </a:endParaRPr>
          </a:p>
        </p:txBody>
      </p:sp>
      <p:sp>
        <p:nvSpPr>
          <p:cNvPr id="146" name="145 CuadroTexto"/>
          <p:cNvSpPr txBox="1"/>
          <p:nvPr/>
        </p:nvSpPr>
        <p:spPr>
          <a:xfrm>
            <a:off x="7004131" y="3178355"/>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4</a:t>
            </a:r>
          </a:p>
        </p:txBody>
      </p:sp>
      <p:grpSp>
        <p:nvGrpSpPr>
          <p:cNvPr id="162" name="161 Grupo"/>
          <p:cNvGrpSpPr/>
          <p:nvPr/>
        </p:nvGrpSpPr>
        <p:grpSpPr>
          <a:xfrm>
            <a:off x="1146215" y="3569532"/>
            <a:ext cx="2694483" cy="2661"/>
            <a:chOff x="1131071" y="5715016"/>
            <a:chExt cx="2694483" cy="2661"/>
          </a:xfrm>
          <a:effectLst>
            <a:outerShdw blurRad="50800" dist="38100" dir="2700000" algn="tl" rotWithShape="0">
              <a:prstClr val="black">
                <a:alpha val="40000"/>
              </a:prstClr>
            </a:outerShdw>
          </a:effectLst>
        </p:grpSpPr>
        <p:cxnSp>
          <p:nvCxnSpPr>
            <p:cNvPr id="158" name="157 Conector recto de flecha"/>
            <p:cNvCxnSpPr/>
            <p:nvPr/>
          </p:nvCxnSpPr>
          <p:spPr>
            <a:xfrm>
              <a:off x="3357554" y="5715016"/>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9" name="158 Conector recto de flecha"/>
            <p:cNvCxnSpPr/>
            <p:nvPr/>
          </p:nvCxnSpPr>
          <p:spPr>
            <a:xfrm>
              <a:off x="1131071" y="5716089"/>
              <a:ext cx="500066"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60" name="159 Conector recto de flecha"/>
            <p:cNvCxnSpPr/>
            <p:nvPr/>
          </p:nvCxnSpPr>
          <p:spPr>
            <a:xfrm>
              <a:off x="1631137" y="5716085"/>
              <a:ext cx="1044000"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61" name="160 Conector recto de flecha"/>
            <p:cNvCxnSpPr/>
            <p:nvPr/>
          </p:nvCxnSpPr>
          <p:spPr>
            <a:xfrm>
              <a:off x="2661649" y="5716085"/>
              <a:ext cx="702000"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163" name="162 Grupo"/>
          <p:cNvGrpSpPr/>
          <p:nvPr/>
        </p:nvGrpSpPr>
        <p:grpSpPr>
          <a:xfrm>
            <a:off x="3360793" y="3557626"/>
            <a:ext cx="1572743" cy="428628"/>
            <a:chOff x="2928926" y="1560780"/>
            <a:chExt cx="1572743" cy="428628"/>
          </a:xfrm>
          <a:effectLst>
            <a:outerShdw blurRad="50800" dist="38100" dir="2700000" algn="tl" rotWithShape="0">
              <a:prstClr val="black">
                <a:alpha val="40000"/>
              </a:prstClr>
            </a:outerShdw>
          </a:effectLst>
        </p:grpSpPr>
        <p:cxnSp>
          <p:nvCxnSpPr>
            <p:cNvPr id="164" name="163 Conector recto de flecha"/>
            <p:cNvCxnSpPr/>
            <p:nvPr/>
          </p:nvCxnSpPr>
          <p:spPr>
            <a:xfrm>
              <a:off x="2937442" y="1571612"/>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65" name="164 Grupo"/>
            <p:cNvGrpSpPr/>
            <p:nvPr/>
          </p:nvGrpSpPr>
          <p:grpSpPr>
            <a:xfrm>
              <a:off x="2928926" y="1560780"/>
              <a:ext cx="1571636" cy="428628"/>
              <a:chOff x="3003753" y="2233606"/>
              <a:chExt cx="1571636" cy="428628"/>
            </a:xfrm>
          </p:grpSpPr>
          <p:cxnSp>
            <p:nvCxnSpPr>
              <p:cNvPr id="167" name="166 Conector recto"/>
              <p:cNvCxnSpPr/>
              <p:nvPr/>
            </p:nvCxnSpPr>
            <p:spPr>
              <a:xfrm rot="5400000" flipH="1" flipV="1">
                <a:off x="4351550" y="2447920"/>
                <a:ext cx="428628" cy="0"/>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167 Conector recto"/>
              <p:cNvCxnSpPr/>
              <p:nvPr/>
            </p:nvCxnSpPr>
            <p:spPr>
              <a:xfrm>
                <a:off x="3003753" y="2647944"/>
                <a:ext cx="1571636"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69" name="168 Conector recto"/>
              <p:cNvCxnSpPr/>
              <p:nvPr/>
            </p:nvCxnSpPr>
            <p:spPr>
              <a:xfrm rot="5400000" flipH="1" flipV="1">
                <a:off x="2820395" y="2445537"/>
                <a:ext cx="395290" cy="0"/>
              </a:xfrm>
              <a:prstGeom prst="line">
                <a:avLst/>
              </a:prstGeom>
              <a:ln w="285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66" name="165 Conector recto de flecha"/>
            <p:cNvCxnSpPr/>
            <p:nvPr/>
          </p:nvCxnSpPr>
          <p:spPr>
            <a:xfrm>
              <a:off x="4071934" y="1571612"/>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grpSp>
        <p:nvGrpSpPr>
          <p:cNvPr id="171" name="170 Grupo"/>
          <p:cNvGrpSpPr/>
          <p:nvPr/>
        </p:nvGrpSpPr>
        <p:grpSpPr>
          <a:xfrm>
            <a:off x="3360793" y="3557626"/>
            <a:ext cx="1572743" cy="428628"/>
            <a:chOff x="2928926" y="1560780"/>
            <a:chExt cx="1572743" cy="428628"/>
          </a:xfrm>
          <a:effectLst>
            <a:outerShdw blurRad="50800" dist="38100" dir="2700000" algn="tl" rotWithShape="0">
              <a:prstClr val="black">
                <a:alpha val="40000"/>
              </a:prstClr>
            </a:outerShdw>
          </a:effectLst>
        </p:grpSpPr>
        <p:cxnSp>
          <p:nvCxnSpPr>
            <p:cNvPr id="172" name="171 Conector recto de flecha"/>
            <p:cNvCxnSpPr/>
            <p:nvPr/>
          </p:nvCxnSpPr>
          <p:spPr>
            <a:xfrm>
              <a:off x="2937442" y="1571612"/>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73" name="172 Grupo"/>
            <p:cNvGrpSpPr/>
            <p:nvPr/>
          </p:nvGrpSpPr>
          <p:grpSpPr>
            <a:xfrm>
              <a:off x="2928926" y="1560780"/>
              <a:ext cx="1571636" cy="428628"/>
              <a:chOff x="3003753" y="2233606"/>
              <a:chExt cx="1571636" cy="428628"/>
            </a:xfrm>
          </p:grpSpPr>
          <p:cxnSp>
            <p:nvCxnSpPr>
              <p:cNvPr id="175" name="174 Conector recto"/>
              <p:cNvCxnSpPr/>
              <p:nvPr/>
            </p:nvCxnSpPr>
            <p:spPr>
              <a:xfrm rot="5400000" flipH="1" flipV="1">
                <a:off x="4351550" y="2447920"/>
                <a:ext cx="428628" cy="0"/>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175 Conector recto"/>
              <p:cNvCxnSpPr/>
              <p:nvPr/>
            </p:nvCxnSpPr>
            <p:spPr>
              <a:xfrm>
                <a:off x="3003753" y="2647944"/>
                <a:ext cx="1571636" cy="0"/>
              </a:xfrm>
              <a:prstGeom prst="line">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77" name="176 Conector recto"/>
              <p:cNvCxnSpPr/>
              <p:nvPr/>
            </p:nvCxnSpPr>
            <p:spPr>
              <a:xfrm rot="5400000" flipH="1" flipV="1">
                <a:off x="2820395" y="2445537"/>
                <a:ext cx="395290" cy="0"/>
              </a:xfrm>
              <a:prstGeom prst="line">
                <a:avLst/>
              </a:prstGeom>
              <a:ln w="28575">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74" name="173 Conector recto de flecha"/>
            <p:cNvCxnSpPr/>
            <p:nvPr/>
          </p:nvCxnSpPr>
          <p:spPr>
            <a:xfrm>
              <a:off x="4071934" y="1571612"/>
              <a:ext cx="429735"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cxnSp>
        <p:nvCxnSpPr>
          <p:cNvPr id="180" name="179 Conector recto de flecha"/>
          <p:cNvCxnSpPr/>
          <p:nvPr/>
        </p:nvCxnSpPr>
        <p:spPr>
          <a:xfrm>
            <a:off x="3372698" y="4997222"/>
            <a:ext cx="468000"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1" name="180 Grupo"/>
          <p:cNvGrpSpPr/>
          <p:nvPr/>
        </p:nvGrpSpPr>
        <p:grpSpPr>
          <a:xfrm>
            <a:off x="1644908" y="4724448"/>
            <a:ext cx="357190" cy="285752"/>
            <a:chOff x="1284479" y="1974045"/>
            <a:chExt cx="357190" cy="285752"/>
          </a:xfrm>
          <a:effectLst>
            <a:outerShdw blurRad="50800" dist="38100" dir="2700000" algn="tl" rotWithShape="0">
              <a:prstClr val="black">
                <a:alpha val="40000"/>
              </a:prstClr>
            </a:outerShdw>
          </a:effectLst>
        </p:grpSpPr>
        <p:cxnSp>
          <p:nvCxnSpPr>
            <p:cNvPr id="182" name="181 Conector recto"/>
            <p:cNvCxnSpPr/>
            <p:nvPr/>
          </p:nvCxnSpPr>
          <p:spPr>
            <a:xfrm rot="5400000" flipH="1" flipV="1">
              <a:off x="1155890" y="2116921"/>
              <a:ext cx="285752"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83" name="182 Conector recto"/>
            <p:cNvCxnSpPr/>
            <p:nvPr/>
          </p:nvCxnSpPr>
          <p:spPr>
            <a:xfrm>
              <a:off x="1284479" y="1974045"/>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84" name="183 Grupo"/>
          <p:cNvGrpSpPr/>
          <p:nvPr/>
        </p:nvGrpSpPr>
        <p:grpSpPr>
          <a:xfrm>
            <a:off x="2335475" y="4712543"/>
            <a:ext cx="357190" cy="285752"/>
            <a:chOff x="1975046" y="1962140"/>
            <a:chExt cx="357190" cy="285752"/>
          </a:xfrm>
          <a:effectLst>
            <a:outerShdw blurRad="50800" dist="38100" dir="2700000" algn="tl" rotWithShape="0">
              <a:prstClr val="black">
                <a:alpha val="40000"/>
              </a:prstClr>
            </a:outerShdw>
          </a:effectLst>
        </p:grpSpPr>
        <p:cxnSp>
          <p:nvCxnSpPr>
            <p:cNvPr id="185" name="184 Conector recto"/>
            <p:cNvCxnSpPr/>
            <p:nvPr/>
          </p:nvCxnSpPr>
          <p:spPr>
            <a:xfrm>
              <a:off x="1975046" y="1976426"/>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86" name="185 Conector recto"/>
            <p:cNvCxnSpPr/>
            <p:nvPr/>
          </p:nvCxnSpPr>
          <p:spPr>
            <a:xfrm rot="5400000" flipH="1" flipV="1">
              <a:off x="2179835" y="2105016"/>
              <a:ext cx="285752" cy="0"/>
            </a:xfrm>
            <a:prstGeom prst="line">
              <a:avLst/>
            </a:prstGeom>
            <a:ln w="28575">
              <a:solidFill>
                <a:srgbClr val="FFC000"/>
              </a:solidFill>
              <a:headEnd type="arrow"/>
              <a:tailEnd type="none"/>
            </a:ln>
          </p:spPr>
          <p:style>
            <a:lnRef idx="1">
              <a:schemeClr val="accent1"/>
            </a:lnRef>
            <a:fillRef idx="0">
              <a:schemeClr val="accent1"/>
            </a:fillRef>
            <a:effectRef idx="0">
              <a:schemeClr val="accent1"/>
            </a:effectRef>
            <a:fontRef idx="minor">
              <a:schemeClr val="tx1"/>
            </a:fontRef>
          </p:style>
        </p:cxnSp>
      </p:grpSp>
      <p:grpSp>
        <p:nvGrpSpPr>
          <p:cNvPr id="187" name="186 Grupo"/>
          <p:cNvGrpSpPr/>
          <p:nvPr/>
        </p:nvGrpSpPr>
        <p:grpSpPr>
          <a:xfrm>
            <a:off x="1649670" y="4984009"/>
            <a:ext cx="357190" cy="285752"/>
            <a:chOff x="1289241" y="2233606"/>
            <a:chExt cx="357190" cy="285752"/>
          </a:xfrm>
          <a:effectLst>
            <a:outerShdw blurRad="50800" dist="38100" dir="2700000" algn="tl" rotWithShape="0">
              <a:prstClr val="black">
                <a:alpha val="40000"/>
              </a:prstClr>
            </a:outerShdw>
          </a:effectLst>
        </p:grpSpPr>
        <p:cxnSp>
          <p:nvCxnSpPr>
            <p:cNvPr id="188" name="187 Conector recto"/>
            <p:cNvCxnSpPr/>
            <p:nvPr/>
          </p:nvCxnSpPr>
          <p:spPr>
            <a:xfrm>
              <a:off x="1289241" y="2505072"/>
              <a:ext cx="357190" cy="0"/>
            </a:xfrm>
            <a:prstGeom prst="line">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89" name="188 Conector recto"/>
            <p:cNvCxnSpPr/>
            <p:nvPr/>
          </p:nvCxnSpPr>
          <p:spPr>
            <a:xfrm rot="5400000" flipH="1" flipV="1">
              <a:off x="1155890" y="2376482"/>
              <a:ext cx="285752"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0" name="189 Grupo"/>
          <p:cNvGrpSpPr/>
          <p:nvPr/>
        </p:nvGrpSpPr>
        <p:grpSpPr>
          <a:xfrm>
            <a:off x="2335475" y="4998295"/>
            <a:ext cx="357190" cy="285752"/>
            <a:chOff x="1975046" y="2247892"/>
            <a:chExt cx="357190" cy="285752"/>
          </a:xfrm>
          <a:effectLst>
            <a:outerShdw blurRad="50800" dist="38100" dir="2700000" algn="tl" rotWithShape="0">
              <a:prstClr val="black">
                <a:alpha val="40000"/>
              </a:prstClr>
            </a:outerShdw>
          </a:effectLst>
        </p:grpSpPr>
        <p:cxnSp>
          <p:nvCxnSpPr>
            <p:cNvPr id="191" name="190 Conector recto"/>
            <p:cNvCxnSpPr/>
            <p:nvPr/>
          </p:nvCxnSpPr>
          <p:spPr>
            <a:xfrm>
              <a:off x="1975046" y="2519358"/>
              <a:ext cx="357190"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92" name="191 Conector recto"/>
            <p:cNvCxnSpPr/>
            <p:nvPr/>
          </p:nvCxnSpPr>
          <p:spPr>
            <a:xfrm rot="5400000" flipH="1" flipV="1">
              <a:off x="2175072" y="2390768"/>
              <a:ext cx="285752"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193" name="192 Conector recto de flecha"/>
          <p:cNvCxnSpPr/>
          <p:nvPr/>
        </p:nvCxnSpPr>
        <p:spPr>
          <a:xfrm>
            <a:off x="4913381" y="4998295"/>
            <a:ext cx="717769" cy="1588"/>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94" name="193 Grupo"/>
          <p:cNvGrpSpPr/>
          <p:nvPr/>
        </p:nvGrpSpPr>
        <p:grpSpPr>
          <a:xfrm>
            <a:off x="3364182" y="4986390"/>
            <a:ext cx="1571636" cy="428628"/>
            <a:chOff x="3003753" y="2233606"/>
            <a:chExt cx="1571636" cy="428628"/>
          </a:xfrm>
          <a:effectLst>
            <a:outerShdw blurRad="50800" dist="38100" dir="2700000" algn="tl" rotWithShape="0">
              <a:prstClr val="black">
                <a:alpha val="40000"/>
              </a:prstClr>
            </a:outerShdw>
          </a:effectLst>
        </p:grpSpPr>
        <p:cxnSp>
          <p:nvCxnSpPr>
            <p:cNvPr id="195" name="194 Conector recto"/>
            <p:cNvCxnSpPr/>
            <p:nvPr/>
          </p:nvCxnSpPr>
          <p:spPr>
            <a:xfrm rot="5400000" flipH="1" flipV="1">
              <a:off x="4351550" y="2447920"/>
              <a:ext cx="428628" cy="0"/>
            </a:xfrm>
            <a:prstGeom prst="line">
              <a:avLst/>
            </a:prstGeom>
            <a:ln w="28575">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195 Conector recto"/>
            <p:cNvCxnSpPr/>
            <p:nvPr/>
          </p:nvCxnSpPr>
          <p:spPr>
            <a:xfrm>
              <a:off x="3003753" y="2647944"/>
              <a:ext cx="1571636" cy="0"/>
            </a:xfrm>
            <a:prstGeom prst="line">
              <a:avLst/>
            </a:prstGeom>
            <a:ln w="28575">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197" name="196 Conector recto"/>
            <p:cNvCxnSpPr/>
            <p:nvPr/>
          </p:nvCxnSpPr>
          <p:spPr>
            <a:xfrm rot="5400000" flipH="1" flipV="1">
              <a:off x="2820395" y="2445537"/>
              <a:ext cx="395290" cy="0"/>
            </a:xfrm>
            <a:prstGeom prst="line">
              <a:avLst/>
            </a:prstGeom>
            <a:ln w="28575">
              <a:solidFill>
                <a:srgbClr val="FFC000"/>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198" name="197 CuadroTexto"/>
          <p:cNvSpPr txBox="1"/>
          <p:nvPr/>
        </p:nvSpPr>
        <p:spPr>
          <a:xfrm>
            <a:off x="6146875" y="4607767"/>
            <a:ext cx="444352"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C000"/>
                </a:solidFill>
                <a:effectLst>
                  <a:outerShdw blurRad="38100" dist="38100" dir="2700000" algn="tl">
                    <a:srgbClr val="000000">
                      <a:alpha val="43137"/>
                    </a:srgbClr>
                  </a:outerShdw>
                </a:effectLst>
                <a:latin typeface="+mj-lt"/>
              </a:rPr>
              <a:t>1</a:t>
            </a:r>
          </a:p>
        </p:txBody>
      </p:sp>
      <p:sp>
        <p:nvSpPr>
          <p:cNvPr id="199" name="198 CuadroTexto"/>
          <p:cNvSpPr txBox="1"/>
          <p:nvPr/>
        </p:nvSpPr>
        <p:spPr>
          <a:xfrm>
            <a:off x="6432627" y="4607767"/>
            <a:ext cx="341760"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000" dirty="0">
                <a:solidFill>
                  <a:srgbClr val="FF0000"/>
                </a:solidFill>
                <a:effectLst>
                  <a:outerShdw blurRad="38100" dist="38100" dir="2700000" algn="tl">
                    <a:srgbClr val="000000">
                      <a:alpha val="43137"/>
                    </a:srgbClr>
                  </a:outerShdw>
                </a:effectLst>
                <a:latin typeface="+mj-lt"/>
              </a:rPr>
              <a:t>-</a:t>
            </a:r>
          </a:p>
        </p:txBody>
      </p:sp>
      <p:cxnSp>
        <p:nvCxnSpPr>
          <p:cNvPr id="201" name="200 Conector recto de flecha"/>
          <p:cNvCxnSpPr/>
          <p:nvPr/>
        </p:nvCxnSpPr>
        <p:spPr>
          <a:xfrm>
            <a:off x="1146215" y="4998295"/>
            <a:ext cx="500066"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2" name="201 Conector recto de flecha"/>
          <p:cNvCxnSpPr/>
          <p:nvPr/>
        </p:nvCxnSpPr>
        <p:spPr>
          <a:xfrm>
            <a:off x="1646281" y="4998291"/>
            <a:ext cx="1044000" cy="1588"/>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3" name="202 Conector recto de flecha"/>
          <p:cNvCxnSpPr/>
          <p:nvPr/>
        </p:nvCxnSpPr>
        <p:spPr>
          <a:xfrm>
            <a:off x="4507190" y="4997222"/>
            <a:ext cx="429735"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5" name="204 Conector recto de flecha"/>
          <p:cNvCxnSpPr/>
          <p:nvPr/>
        </p:nvCxnSpPr>
        <p:spPr>
          <a:xfrm>
            <a:off x="2676793" y="4998291"/>
            <a:ext cx="702000" cy="284"/>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6" name="215 CuadroTexto"/>
          <p:cNvSpPr txBox="1"/>
          <p:nvPr/>
        </p:nvSpPr>
        <p:spPr>
          <a:xfrm>
            <a:off x="7575635" y="4607767"/>
            <a:ext cx="575799"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800" dirty="0">
                <a:solidFill>
                  <a:srgbClr val="C00000"/>
                </a:solidFill>
                <a:effectLst>
                  <a:outerShdw blurRad="38100" dist="38100" dir="2700000" algn="tl">
                    <a:srgbClr val="000000">
                      <a:alpha val="43137"/>
                    </a:srgbClr>
                  </a:outerShdw>
                </a:effectLst>
                <a:latin typeface="+mj-lt"/>
                <a:sym typeface="Wingdings"/>
              </a:rPr>
              <a:t></a:t>
            </a:r>
            <a:endParaRPr lang="es-ES" sz="4800" dirty="0">
              <a:solidFill>
                <a:srgbClr val="C00000"/>
              </a:solidFill>
              <a:effectLst>
                <a:outerShdw blurRad="38100" dist="38100" dir="2700000" algn="tl">
                  <a:srgbClr val="000000">
                    <a:alpha val="43137"/>
                  </a:srgbClr>
                </a:outerShdw>
              </a:effectLst>
              <a:latin typeface="+mj-lt"/>
            </a:endParaRPr>
          </a:p>
        </p:txBody>
      </p:sp>
      <p:grpSp>
        <p:nvGrpSpPr>
          <p:cNvPr id="218" name="217 Grupo"/>
          <p:cNvGrpSpPr/>
          <p:nvPr/>
        </p:nvGrpSpPr>
        <p:grpSpPr>
          <a:xfrm>
            <a:off x="1146215" y="4998292"/>
            <a:ext cx="2694483" cy="2661"/>
            <a:chOff x="1131071" y="5715016"/>
            <a:chExt cx="2694483" cy="2661"/>
          </a:xfrm>
          <a:effectLst>
            <a:outerShdw blurRad="50800" dist="38100" dir="2700000" algn="tl" rotWithShape="0">
              <a:prstClr val="black">
                <a:alpha val="40000"/>
              </a:prstClr>
            </a:outerShdw>
          </a:effectLst>
        </p:grpSpPr>
        <p:cxnSp>
          <p:nvCxnSpPr>
            <p:cNvPr id="219" name="218 Conector recto de flecha"/>
            <p:cNvCxnSpPr/>
            <p:nvPr/>
          </p:nvCxnSpPr>
          <p:spPr>
            <a:xfrm>
              <a:off x="3357554" y="5715016"/>
              <a:ext cx="468000" cy="1588"/>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0" name="219 Conector recto de flecha"/>
            <p:cNvCxnSpPr/>
            <p:nvPr/>
          </p:nvCxnSpPr>
          <p:spPr>
            <a:xfrm>
              <a:off x="1131071" y="5716089"/>
              <a:ext cx="500066"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21" name="220 Conector recto de flecha"/>
            <p:cNvCxnSpPr/>
            <p:nvPr/>
          </p:nvCxnSpPr>
          <p:spPr>
            <a:xfrm>
              <a:off x="1631137" y="5716085"/>
              <a:ext cx="1044000" cy="1588"/>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22" name="221 Conector recto de flecha"/>
            <p:cNvCxnSpPr/>
            <p:nvPr/>
          </p:nvCxnSpPr>
          <p:spPr>
            <a:xfrm>
              <a:off x="2661649" y="5716085"/>
              <a:ext cx="702000" cy="284"/>
            </a:xfrm>
            <a:prstGeom prst="straightConnector1">
              <a:avLst/>
            </a:prstGeom>
            <a:ln w="28575">
              <a:solidFill>
                <a:srgbClr val="C00000"/>
              </a:solidFill>
              <a:tailEnd type="none"/>
            </a:ln>
          </p:spPr>
          <p:style>
            <a:lnRef idx="1">
              <a:schemeClr val="accent1"/>
            </a:lnRef>
            <a:fillRef idx="0">
              <a:schemeClr val="accent1"/>
            </a:fillRef>
            <a:effectRef idx="0">
              <a:schemeClr val="accent1"/>
            </a:effectRef>
            <a:fontRef idx="minor">
              <a:schemeClr val="tx1"/>
            </a:fontRef>
          </p:style>
        </p:cxnSp>
      </p:grpSp>
      <p:sp>
        <p:nvSpPr>
          <p:cNvPr id="237" name="236 CuadroTexto"/>
          <p:cNvSpPr txBox="1"/>
          <p:nvPr/>
        </p:nvSpPr>
        <p:spPr>
          <a:xfrm>
            <a:off x="4818076" y="4343444"/>
            <a:ext cx="429926" cy="769441"/>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4400" dirty="0">
                <a:solidFill>
                  <a:srgbClr val="FF0000"/>
                </a:solidFill>
                <a:effectLst>
                  <a:outerShdw blurRad="38100" dist="38100" dir="2700000" algn="tl">
                    <a:srgbClr val="000000">
                      <a:alpha val="43137"/>
                    </a:srgbClr>
                  </a:outerShdw>
                </a:effectLst>
              </a:rPr>
              <a:t>?</a:t>
            </a:r>
          </a:p>
        </p:txBody>
      </p:sp>
      <p:sp>
        <p:nvSpPr>
          <p:cNvPr id="238" name="237 CuadroTexto"/>
          <p:cNvSpPr txBox="1"/>
          <p:nvPr/>
        </p:nvSpPr>
        <p:spPr>
          <a:xfrm>
            <a:off x="860463" y="1628800"/>
            <a:ext cx="57259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2000" dirty="0">
                <a:effectLst>
                  <a:outerShdw blurRad="38100" dist="38100" dir="2700000" algn="tl">
                    <a:srgbClr val="000000">
                      <a:alpha val="43137"/>
                    </a:srgbClr>
                  </a:outerShdw>
                </a:effectLst>
                <a:latin typeface="+mj-lt"/>
              </a:rPr>
              <a:t>+23</a:t>
            </a:r>
          </a:p>
        </p:txBody>
      </p:sp>
      <p:sp>
        <p:nvSpPr>
          <p:cNvPr id="239" name="238 CuadroTexto"/>
          <p:cNvSpPr txBox="1"/>
          <p:nvPr/>
        </p:nvSpPr>
        <p:spPr>
          <a:xfrm>
            <a:off x="860463" y="3057560"/>
            <a:ext cx="704039"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2000" dirty="0">
                <a:effectLst>
                  <a:outerShdw blurRad="38100" dist="38100" dir="2700000" algn="tl">
                    <a:srgbClr val="000000">
                      <a:alpha val="43137"/>
                    </a:srgbClr>
                  </a:outerShdw>
                </a:effectLst>
                <a:latin typeface="+mj-lt"/>
              </a:rPr>
              <a:t>1374</a:t>
            </a:r>
          </a:p>
        </p:txBody>
      </p:sp>
      <p:sp>
        <p:nvSpPr>
          <p:cNvPr id="240" name="239 CuadroTexto"/>
          <p:cNvSpPr txBox="1"/>
          <p:nvPr/>
        </p:nvSpPr>
        <p:spPr>
          <a:xfrm>
            <a:off x="860463" y="4486320"/>
            <a:ext cx="652743"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sz="2000" dirty="0">
                <a:effectLst>
                  <a:outerShdw blurRad="38100" dist="38100" dir="2700000" algn="tl">
                    <a:srgbClr val="000000">
                      <a:alpha val="43137"/>
                    </a:srgbClr>
                  </a:outerShdw>
                </a:effectLst>
                <a:latin typeface="+mj-lt"/>
              </a:rPr>
              <a:t>1-34</a:t>
            </a:r>
          </a:p>
        </p:txBody>
      </p:sp>
      <p:sp>
        <p:nvSpPr>
          <p:cNvPr id="152" name="151 Elipse"/>
          <p:cNvSpPr/>
          <p:nvPr/>
        </p:nvSpPr>
        <p:spPr>
          <a:xfrm>
            <a:off x="2007642" y="1713221"/>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53" name="152 Elipse"/>
          <p:cNvSpPr/>
          <p:nvPr/>
        </p:nvSpPr>
        <p:spPr>
          <a:xfrm>
            <a:off x="3851275" y="1995920"/>
            <a:ext cx="936104"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0 .. 9</a:t>
            </a:r>
          </a:p>
        </p:txBody>
      </p:sp>
      <p:sp>
        <p:nvSpPr>
          <p:cNvPr id="154" name="153 Elipse"/>
          <p:cNvSpPr/>
          <p:nvPr/>
        </p:nvSpPr>
        <p:spPr>
          <a:xfrm>
            <a:off x="2007642" y="3128998"/>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55" name="154 Elipse"/>
          <p:cNvSpPr/>
          <p:nvPr/>
        </p:nvSpPr>
        <p:spPr>
          <a:xfrm>
            <a:off x="2007642" y="4569158"/>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56" name="155 Elipse"/>
          <p:cNvSpPr/>
          <p:nvPr/>
        </p:nvSpPr>
        <p:spPr>
          <a:xfrm>
            <a:off x="2007642" y="2264902"/>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57" name="156 Elipse"/>
          <p:cNvSpPr/>
          <p:nvPr/>
        </p:nvSpPr>
        <p:spPr>
          <a:xfrm>
            <a:off x="2007642" y="3633054"/>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170" name="169 Elipse"/>
          <p:cNvSpPr/>
          <p:nvPr/>
        </p:nvSpPr>
        <p:spPr>
          <a:xfrm>
            <a:off x="2007642" y="5073214"/>
            <a:ext cx="360040"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a:t>
            </a:r>
          </a:p>
        </p:txBody>
      </p:sp>
      <p:sp>
        <p:nvSpPr>
          <p:cNvPr id="200" name="199 Elipse"/>
          <p:cNvSpPr/>
          <p:nvPr/>
        </p:nvSpPr>
        <p:spPr>
          <a:xfrm>
            <a:off x="3851275" y="3407505"/>
            <a:ext cx="936104"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0 .. 9</a:t>
            </a:r>
          </a:p>
        </p:txBody>
      </p:sp>
      <p:sp>
        <p:nvSpPr>
          <p:cNvPr id="206" name="205 Elipse"/>
          <p:cNvSpPr/>
          <p:nvPr/>
        </p:nvSpPr>
        <p:spPr>
          <a:xfrm>
            <a:off x="3851275" y="4828615"/>
            <a:ext cx="936104" cy="3505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0" bIns="0" rtlCol="0" anchor="ctr">
            <a:spAutoFit/>
          </a:bodyPr>
          <a:lstStyle/>
          <a:p>
            <a:pPr marL="0" indent="1588" algn="ctr">
              <a:lnSpc>
                <a:spcPct val="90000"/>
              </a:lnSpc>
              <a:buNone/>
            </a:pPr>
            <a:r>
              <a:rPr lang="es-ES" b="1" dirty="0">
                <a:effectLst>
                  <a:outerShdw blurRad="38100" dist="38100" dir="2700000" algn="tl">
                    <a:srgbClr val="000000">
                      <a:alpha val="43137"/>
                    </a:srgbClr>
                  </a:outerShdw>
                </a:effectLst>
                <a:latin typeface="+mj-lt"/>
              </a:rPr>
              <a:t>0 .. 9</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10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8"/>
                                        </p:tgtEl>
                                        <p:attrNameLst>
                                          <p:attrName>style.visibility</p:attrName>
                                        </p:attrNameLst>
                                      </p:cBhvr>
                                      <p:to>
                                        <p:strVal val="hidden"/>
                                      </p:to>
                                    </p:set>
                                  </p:childTnLst>
                                  <p:subTnLst>
                                    <p:set>
                                      <p:cBhvr override="childStyle">
                                        <p:cTn dur="1" fill="hold" display="0" masterRel="nextClick" afterEffect="1"/>
                                        <p:tgtEl>
                                          <p:spTgt spid="78"/>
                                        </p:tgtEl>
                                        <p:attrNameLst>
                                          <p:attrName>style.visibility</p:attrName>
                                        </p:attrNameLst>
                                      </p:cBhvr>
                                      <p:to>
                                        <p:strVal val="hidden"/>
                                      </p:to>
                                    </p:set>
                                  </p:sub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84"/>
                                        </p:tgtEl>
                                        <p:attrNameLst>
                                          <p:attrName>style.visibility</p:attrName>
                                        </p:attrNameLst>
                                      </p:cBhvr>
                                      <p:to>
                                        <p:strVal val="visible"/>
                                      </p:to>
                                    </p:set>
                                  </p:childTnLst>
                                </p:cTn>
                              </p:par>
                            </p:childTnLst>
                          </p:cTn>
                        </p:par>
                        <p:par>
                          <p:cTn id="18" fill="hold">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10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84"/>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10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par>
                          <p:cTn id="40" fill="hold">
                            <p:stCondLst>
                              <p:cond delay="0"/>
                            </p:stCondLst>
                            <p:childTnLst>
                              <p:par>
                                <p:cTn id="41" presetID="22" presetClass="entr" presetSubtype="4" fill="hold" grpId="0" nodeType="after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ipe(down)">
                                      <p:cBhvr>
                                        <p:cTn id="43" dur="1000"/>
                                        <p:tgtEl>
                                          <p:spTgt spid="9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94"/>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162"/>
                                        </p:tgtEl>
                                        <p:attrNameLst>
                                          <p:attrName>style.visibility</p:attrName>
                                        </p:attrNameLst>
                                      </p:cBhvr>
                                      <p:to>
                                        <p:strVal val="visible"/>
                                      </p:to>
                                    </p:set>
                                  </p:childTnLst>
                                </p:cTn>
                              </p:par>
                            </p:childTnLst>
                          </p:cTn>
                        </p:par>
                        <p:par>
                          <p:cTn id="51" fill="hold">
                            <p:stCondLst>
                              <p:cond delay="0"/>
                            </p:stCondLst>
                            <p:childTnLst>
                              <p:par>
                                <p:cTn id="52" presetID="22" presetClass="entr" presetSubtype="8" fill="hold" grpId="0"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wipe(left)">
                                      <p:cBhvr>
                                        <p:cTn id="54" dur="1000"/>
                                        <p:tgtEl>
                                          <p:spTgt spid="11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62"/>
                                        </p:tgtEl>
                                        <p:attrNameLst>
                                          <p:attrName>style.visibility</p:attrName>
                                        </p:attrNameLst>
                                      </p:cBhvr>
                                      <p:to>
                                        <p:strVal val="hidden"/>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135"/>
                                        </p:tgtEl>
                                        <p:attrNameLst>
                                          <p:attrName>style.visibility</p:attrName>
                                        </p:attrNameLst>
                                      </p:cBhvr>
                                      <p:to>
                                        <p:strVal val="visible"/>
                                      </p:to>
                                    </p:set>
                                  </p:childTnLst>
                                </p:cTn>
                              </p:par>
                            </p:childTnLst>
                          </p:cTn>
                        </p:par>
                        <p:par>
                          <p:cTn id="62" fill="hold">
                            <p:stCondLst>
                              <p:cond delay="0"/>
                            </p:stCondLst>
                            <p:childTnLst>
                              <p:par>
                                <p:cTn id="63" presetID="22" presetClass="entr" presetSubtype="8" fill="hold" grpId="0" nodeType="afterEffect">
                                  <p:stCondLst>
                                    <p:cond delay="0"/>
                                  </p:stCondLst>
                                  <p:childTnLst>
                                    <p:set>
                                      <p:cBhvr>
                                        <p:cTn id="64" dur="1" fill="hold">
                                          <p:stCondLst>
                                            <p:cond delay="0"/>
                                          </p:stCondLst>
                                        </p:cTn>
                                        <p:tgtEl>
                                          <p:spTgt spid="117"/>
                                        </p:tgtEl>
                                        <p:attrNameLst>
                                          <p:attrName>style.visibility</p:attrName>
                                        </p:attrNameLst>
                                      </p:cBhvr>
                                      <p:to>
                                        <p:strVal val="visible"/>
                                      </p:to>
                                    </p:set>
                                    <p:animEffect transition="in" filter="wipe(left)">
                                      <p:cBhvr>
                                        <p:cTn id="65" dur="1000"/>
                                        <p:tgtEl>
                                          <p:spTgt spid="11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35"/>
                                        </p:tgtEl>
                                        <p:attrNameLst>
                                          <p:attrName>style.visibility</p:attrName>
                                        </p:attrNameLst>
                                      </p:cBhvr>
                                      <p:to>
                                        <p:strVal val="hidden"/>
                                      </p:to>
                                    </p:set>
                                  </p:childTnLst>
                                </p:cTn>
                              </p:par>
                            </p:childTnLst>
                          </p:cTn>
                        </p:par>
                        <p:par>
                          <p:cTn id="70" fill="hold">
                            <p:stCondLst>
                              <p:cond delay="0"/>
                            </p:stCondLst>
                            <p:childTnLst>
                              <p:par>
                                <p:cTn id="71" presetID="1" presetClass="entr" presetSubtype="0" fill="hold" nodeType="afterEffect">
                                  <p:stCondLst>
                                    <p:cond delay="0"/>
                                  </p:stCondLst>
                                  <p:childTnLst>
                                    <p:set>
                                      <p:cBhvr>
                                        <p:cTn id="72" dur="1" fill="hold">
                                          <p:stCondLst>
                                            <p:cond delay="0"/>
                                          </p:stCondLst>
                                        </p:cTn>
                                        <p:tgtEl>
                                          <p:spTgt spid="163"/>
                                        </p:tgtEl>
                                        <p:attrNameLst>
                                          <p:attrName>style.visibility</p:attrName>
                                        </p:attrNameLst>
                                      </p:cBhvr>
                                      <p:to>
                                        <p:strVal val="visible"/>
                                      </p:to>
                                    </p:set>
                                  </p:childTnLst>
                                </p:cTn>
                              </p:par>
                            </p:childTnLst>
                          </p:cTn>
                        </p:par>
                        <p:par>
                          <p:cTn id="73" fill="hold">
                            <p:stCondLst>
                              <p:cond delay="0"/>
                            </p:stCondLst>
                            <p:childTnLst>
                              <p:par>
                                <p:cTn id="74" presetID="22" presetClass="entr" presetSubtype="8" fill="hold" grpId="0" nodeType="afterEffect">
                                  <p:stCondLst>
                                    <p:cond delay="0"/>
                                  </p:stCondLst>
                                  <p:childTnLst>
                                    <p:set>
                                      <p:cBhvr>
                                        <p:cTn id="75" dur="1" fill="hold">
                                          <p:stCondLst>
                                            <p:cond delay="0"/>
                                          </p:stCondLst>
                                        </p:cTn>
                                        <p:tgtEl>
                                          <p:spTgt spid="118"/>
                                        </p:tgtEl>
                                        <p:attrNameLst>
                                          <p:attrName>style.visibility</p:attrName>
                                        </p:attrNameLst>
                                      </p:cBhvr>
                                      <p:to>
                                        <p:strVal val="visible"/>
                                      </p:to>
                                    </p:set>
                                    <p:animEffect transition="in" filter="wipe(left)">
                                      <p:cBhvr>
                                        <p:cTn id="76" dur="1000"/>
                                        <p:tgtEl>
                                          <p:spTgt spid="11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163"/>
                                        </p:tgtEl>
                                        <p:attrNameLst>
                                          <p:attrName>style.visibility</p:attrName>
                                        </p:attrNameLst>
                                      </p:cBhvr>
                                      <p:to>
                                        <p:strVal val="hidden"/>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71"/>
                                        </p:tgtEl>
                                        <p:attrNameLst>
                                          <p:attrName>style.visibility</p:attrName>
                                        </p:attrNameLst>
                                      </p:cBhvr>
                                      <p:to>
                                        <p:strVal val="visible"/>
                                      </p:to>
                                    </p:set>
                                  </p:childTnLst>
                                </p:cTn>
                              </p:par>
                            </p:childTnLst>
                          </p:cTn>
                        </p:par>
                        <p:par>
                          <p:cTn id="84" fill="hold">
                            <p:stCondLst>
                              <p:cond delay="0"/>
                            </p:stCondLst>
                            <p:childTnLst>
                              <p:par>
                                <p:cTn id="85" presetID="22" presetClass="entr" presetSubtype="8" fill="hold" grpId="0" nodeType="afterEffect">
                                  <p:stCondLst>
                                    <p:cond delay="0"/>
                                  </p:stCondLst>
                                  <p:childTnLst>
                                    <p:set>
                                      <p:cBhvr>
                                        <p:cTn id="86" dur="1" fill="hold">
                                          <p:stCondLst>
                                            <p:cond delay="0"/>
                                          </p:stCondLst>
                                        </p:cTn>
                                        <p:tgtEl>
                                          <p:spTgt spid="146"/>
                                        </p:tgtEl>
                                        <p:attrNameLst>
                                          <p:attrName>style.visibility</p:attrName>
                                        </p:attrNameLst>
                                      </p:cBhvr>
                                      <p:to>
                                        <p:strVal val="visible"/>
                                      </p:to>
                                    </p:set>
                                    <p:animEffect transition="in" filter="wipe(left)">
                                      <p:cBhvr>
                                        <p:cTn id="87" dur="1000"/>
                                        <p:tgtEl>
                                          <p:spTgt spid="146"/>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171"/>
                                        </p:tgtEl>
                                        <p:attrNameLst>
                                          <p:attrName>style.visibility</p:attrName>
                                        </p:attrNameLst>
                                      </p:cBhvr>
                                      <p:to>
                                        <p:strVal val="hidden"/>
                                      </p:to>
                                    </p:set>
                                  </p:childTnLst>
                                </p:cTn>
                              </p:par>
                            </p:childTnLst>
                          </p:cTn>
                        </p:par>
                        <p:par>
                          <p:cTn id="92" fill="hold">
                            <p:stCondLst>
                              <p:cond delay="0"/>
                            </p:stCondLst>
                            <p:childTnLst>
                              <p:par>
                                <p:cTn id="93" presetID="1" presetClass="entr" presetSubtype="0" fill="hold" nodeType="afterEffect">
                                  <p:stCondLst>
                                    <p:cond delay="0"/>
                                  </p:stCondLst>
                                  <p:childTnLst>
                                    <p:set>
                                      <p:cBhvr>
                                        <p:cTn id="94" dur="1" fill="hold">
                                          <p:stCondLst>
                                            <p:cond delay="0"/>
                                          </p:stCondLst>
                                        </p:cTn>
                                        <p:tgtEl>
                                          <p:spTgt spid="142"/>
                                        </p:tgtEl>
                                        <p:attrNameLst>
                                          <p:attrName>style.visibility</p:attrName>
                                        </p:attrNameLst>
                                      </p:cBhvr>
                                      <p:to>
                                        <p:strVal val="visible"/>
                                      </p:to>
                                    </p:set>
                                  </p:childTnLst>
                                </p:cTn>
                              </p:par>
                            </p:childTnLst>
                          </p:cTn>
                        </p:par>
                        <p:par>
                          <p:cTn id="95" fill="hold">
                            <p:stCondLst>
                              <p:cond delay="0"/>
                            </p:stCondLst>
                            <p:childTnLst>
                              <p:par>
                                <p:cTn id="96" presetID="22" presetClass="entr" presetSubtype="8" fill="hold" grpId="0" nodeType="afterEffect">
                                  <p:stCondLst>
                                    <p:cond delay="0"/>
                                  </p:stCondLst>
                                  <p:childTnLst>
                                    <p:set>
                                      <p:cBhvr>
                                        <p:cTn id="97" dur="1" fill="hold">
                                          <p:stCondLst>
                                            <p:cond delay="0"/>
                                          </p:stCondLst>
                                        </p:cTn>
                                        <p:tgtEl>
                                          <p:spTgt spid="145"/>
                                        </p:tgtEl>
                                        <p:attrNameLst>
                                          <p:attrName>style.visibility</p:attrName>
                                        </p:attrNameLst>
                                      </p:cBhvr>
                                      <p:to>
                                        <p:strVal val="visible"/>
                                      </p:to>
                                    </p:set>
                                    <p:animEffect transition="in" filter="wipe(left)">
                                      <p:cBhvr>
                                        <p:cTn id="98" dur="1000"/>
                                        <p:tgtEl>
                                          <p:spTgt spid="145"/>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142"/>
                                        </p:tgtEl>
                                        <p:attrNameLst>
                                          <p:attrName>style.visibility</p:attrName>
                                        </p:attrNameLst>
                                      </p:cBhvr>
                                      <p:to>
                                        <p:strVal val="hidden"/>
                                      </p:to>
                                    </p:set>
                                  </p:childTnLst>
                                </p:cTn>
                              </p:par>
                            </p:childTnLst>
                          </p:cTn>
                        </p:par>
                        <p:par>
                          <p:cTn id="103" fill="hold">
                            <p:stCondLst>
                              <p:cond delay="0"/>
                            </p:stCondLst>
                            <p:childTnLst>
                              <p:par>
                                <p:cTn id="104" presetID="1" presetClass="entr" presetSubtype="0" fill="hold" nodeType="afterEffect">
                                  <p:stCondLst>
                                    <p:cond delay="0"/>
                                  </p:stCondLst>
                                  <p:childTnLst>
                                    <p:set>
                                      <p:cBhvr>
                                        <p:cTn id="105" dur="1" fill="hold">
                                          <p:stCondLst>
                                            <p:cond delay="0"/>
                                          </p:stCondLst>
                                        </p:cTn>
                                        <p:tgtEl>
                                          <p:spTgt spid="218"/>
                                        </p:tgtEl>
                                        <p:attrNameLst>
                                          <p:attrName>style.visibility</p:attrName>
                                        </p:attrNameLst>
                                      </p:cBhvr>
                                      <p:to>
                                        <p:strVal val="visible"/>
                                      </p:to>
                                    </p:set>
                                  </p:childTnLst>
                                </p:cTn>
                              </p:par>
                            </p:childTnLst>
                          </p:cTn>
                        </p:par>
                        <p:par>
                          <p:cTn id="106" fill="hold">
                            <p:stCondLst>
                              <p:cond delay="0"/>
                            </p:stCondLst>
                            <p:childTnLst>
                              <p:par>
                                <p:cTn id="107" presetID="22" presetClass="entr" presetSubtype="8" fill="hold" grpId="0" nodeType="afterEffect">
                                  <p:stCondLst>
                                    <p:cond delay="0"/>
                                  </p:stCondLst>
                                  <p:childTnLst>
                                    <p:set>
                                      <p:cBhvr>
                                        <p:cTn id="108" dur="1" fill="hold">
                                          <p:stCondLst>
                                            <p:cond delay="0"/>
                                          </p:stCondLst>
                                        </p:cTn>
                                        <p:tgtEl>
                                          <p:spTgt spid="198"/>
                                        </p:tgtEl>
                                        <p:attrNameLst>
                                          <p:attrName>style.visibility</p:attrName>
                                        </p:attrNameLst>
                                      </p:cBhvr>
                                      <p:to>
                                        <p:strVal val="visible"/>
                                      </p:to>
                                    </p:set>
                                    <p:animEffect transition="in" filter="wipe(left)">
                                      <p:cBhvr>
                                        <p:cTn id="109" dur="1000"/>
                                        <p:tgtEl>
                                          <p:spTgt spid="19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218"/>
                                        </p:tgtEl>
                                        <p:attrNameLst>
                                          <p:attrName>style.visibility</p:attrName>
                                        </p:attrNameLst>
                                      </p:cBhvr>
                                      <p:to>
                                        <p:strVal val="hidden"/>
                                      </p:to>
                                    </p:set>
                                  </p:childTnLst>
                                </p:cTn>
                              </p:par>
                            </p:childTnLst>
                          </p:cTn>
                        </p:par>
                        <p:par>
                          <p:cTn id="114" fill="hold">
                            <p:stCondLst>
                              <p:cond delay="0"/>
                            </p:stCondLst>
                            <p:childTnLst>
                              <p:par>
                                <p:cTn id="115" presetID="22" presetClass="entr" presetSubtype="1" fill="hold" grpId="0" nodeType="afterEffect">
                                  <p:stCondLst>
                                    <p:cond delay="0"/>
                                  </p:stCondLst>
                                  <p:childTnLst>
                                    <p:set>
                                      <p:cBhvr>
                                        <p:cTn id="116" dur="1" fill="hold">
                                          <p:stCondLst>
                                            <p:cond delay="0"/>
                                          </p:stCondLst>
                                        </p:cTn>
                                        <p:tgtEl>
                                          <p:spTgt spid="237"/>
                                        </p:tgtEl>
                                        <p:attrNameLst>
                                          <p:attrName>style.visibility</p:attrName>
                                        </p:attrNameLst>
                                      </p:cBhvr>
                                      <p:to>
                                        <p:strVal val="visible"/>
                                      </p:to>
                                    </p:set>
                                    <p:animEffect transition="in" filter="wipe(up)">
                                      <p:cBhvr>
                                        <p:cTn id="117" dur="1000"/>
                                        <p:tgtEl>
                                          <p:spTgt spid="237"/>
                                        </p:tgtEl>
                                      </p:cBhvr>
                                    </p:animEffect>
                                  </p:childTnLst>
                                </p:cTn>
                              </p:par>
                            </p:childTnLst>
                          </p:cTn>
                        </p:par>
                        <p:par>
                          <p:cTn id="118" fill="hold">
                            <p:stCondLst>
                              <p:cond delay="1000"/>
                            </p:stCondLst>
                            <p:childTnLst>
                              <p:par>
                                <p:cTn id="119" presetID="22" presetClass="entr" presetSubtype="8"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animEffect transition="in" filter="wipe(left)">
                                      <p:cBhvr>
                                        <p:cTn id="121" dur="1000"/>
                                        <p:tgtEl>
                                          <p:spTgt spid="199"/>
                                        </p:tgtEl>
                                      </p:cBhvr>
                                    </p:animEffect>
                                  </p:childTnLst>
                                </p:cTn>
                              </p:par>
                            </p:childTnLst>
                          </p:cTn>
                        </p:par>
                        <p:par>
                          <p:cTn id="122" fill="hold">
                            <p:stCondLst>
                              <p:cond delay="2000"/>
                            </p:stCondLst>
                            <p:childTnLst>
                              <p:par>
                                <p:cTn id="123" presetID="22" presetClass="entr" presetSubtype="8" fill="hold" grpId="0" nodeType="afterEffect">
                                  <p:stCondLst>
                                    <p:cond delay="0"/>
                                  </p:stCondLst>
                                  <p:childTnLst>
                                    <p:set>
                                      <p:cBhvr>
                                        <p:cTn id="124" dur="1" fill="hold">
                                          <p:stCondLst>
                                            <p:cond delay="0"/>
                                          </p:stCondLst>
                                        </p:cTn>
                                        <p:tgtEl>
                                          <p:spTgt spid="216"/>
                                        </p:tgtEl>
                                        <p:attrNameLst>
                                          <p:attrName>style.visibility</p:attrName>
                                        </p:attrNameLst>
                                      </p:cBhvr>
                                      <p:to>
                                        <p:strVal val="visible"/>
                                      </p:to>
                                    </p:set>
                                    <p:animEffect transition="in" filter="wipe(left)">
                                      <p:cBhvr>
                                        <p:cTn id="125" dur="1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95" grpId="0"/>
      <p:bldP spid="116" grpId="0"/>
      <p:bldP spid="117" grpId="0"/>
      <p:bldP spid="118" grpId="0"/>
      <p:bldP spid="145" grpId="0"/>
      <p:bldP spid="146" grpId="0"/>
      <p:bldP spid="198" grpId="0"/>
      <p:bldP spid="199" grpId="0"/>
      <p:bldP spid="216" grpId="0"/>
      <p:bldP spid="2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48</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6" name="5 Rectángulo"/>
          <p:cNvSpPr/>
          <p:nvPr/>
        </p:nvSpPr>
        <p:spPr>
          <a:xfrm>
            <a:off x="1075691" y="3044280"/>
            <a:ext cx="6992620"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Un ejemplo de programación</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Una computadora de un coche</a:t>
            </a:r>
          </a:p>
          <a:p>
            <a:pPr marL="361950" lvl="1" indent="1588">
              <a:spcBef>
                <a:spcPts val="0"/>
              </a:spcBef>
              <a:spcAft>
                <a:spcPts val="600"/>
              </a:spcAft>
              <a:buNone/>
            </a:pPr>
            <a:r>
              <a:rPr lang="es-ES" dirty="0"/>
              <a:t>Instrucciones que entiende:</a:t>
            </a:r>
          </a:p>
          <a:p>
            <a:pPr marL="714375" lvl="1" indent="0">
              <a:spcBef>
                <a:spcPts val="0"/>
              </a:spcBef>
              <a:spcAft>
                <a:spcPts val="600"/>
              </a:spcAft>
              <a:buNone/>
            </a:pPr>
            <a:r>
              <a:rPr lang="es-ES" sz="2400" dirty="0"/>
              <a:t>&lt;instrucción&gt; ::= &lt;</a:t>
            </a:r>
            <a:r>
              <a:rPr lang="es-ES" sz="2400" dirty="0" err="1"/>
              <a:t>inst</a:t>
            </a:r>
            <a:r>
              <a:rPr lang="es-ES" sz="2400" dirty="0"/>
              <a:t>&gt; </a:t>
            </a:r>
            <a:r>
              <a:rPr lang="es-ES" sz="2400" dirty="0">
                <a:solidFill>
                  <a:schemeClr val="bg2">
                    <a:lumMod val="20000"/>
                    <a:lumOff val="80000"/>
                  </a:schemeClr>
                </a:solidFill>
                <a:latin typeface="Consolas" pitchFamily="49" charset="0"/>
                <a:cs typeface="Consolas" pitchFamily="49" charset="0"/>
              </a:rPr>
              <a:t>;</a:t>
            </a:r>
          </a:p>
          <a:p>
            <a:pPr marL="714375" lvl="1" indent="0">
              <a:spcBef>
                <a:spcPts val="0"/>
              </a:spcBef>
              <a:spcAft>
                <a:spcPts val="600"/>
              </a:spcAft>
              <a:buNone/>
            </a:pPr>
            <a:r>
              <a:rPr lang="es-ES" sz="2400" dirty="0"/>
              <a:t>&lt;</a:t>
            </a:r>
            <a:r>
              <a:rPr lang="es-ES" sz="2400" dirty="0" err="1"/>
              <a:t>inst</a:t>
            </a:r>
            <a:r>
              <a:rPr lang="es-ES" sz="2400" dirty="0"/>
              <a:t>&gt; ::= </a:t>
            </a:r>
            <a:r>
              <a:rPr lang="es-ES" sz="2400" dirty="0" err="1">
                <a:solidFill>
                  <a:schemeClr val="bg2">
                    <a:lumMod val="20000"/>
                    <a:lumOff val="80000"/>
                  </a:schemeClr>
                </a:solidFill>
                <a:latin typeface="Consolas" pitchFamily="49" charset="0"/>
                <a:cs typeface="Consolas" pitchFamily="49" charset="0"/>
              </a:rPr>
              <a:t>Start</a:t>
            </a:r>
            <a:r>
              <a:rPr lang="es-ES" sz="2400" dirty="0"/>
              <a:t> | </a:t>
            </a:r>
            <a:r>
              <a:rPr lang="es-ES" sz="2400" dirty="0">
                <a:solidFill>
                  <a:schemeClr val="bg2">
                    <a:lumMod val="20000"/>
                    <a:lumOff val="80000"/>
                  </a:schemeClr>
                </a:solidFill>
                <a:latin typeface="Consolas" pitchFamily="49" charset="0"/>
                <a:cs typeface="Consolas" pitchFamily="49" charset="0"/>
              </a:rPr>
              <a:t>Stop</a:t>
            </a:r>
            <a:r>
              <a:rPr lang="es-ES" sz="2400" dirty="0"/>
              <a:t> | &lt;avanzar&gt;</a:t>
            </a:r>
          </a:p>
          <a:p>
            <a:pPr marL="714375" lvl="1" indent="0">
              <a:spcBef>
                <a:spcPts val="0"/>
              </a:spcBef>
              <a:spcAft>
                <a:spcPts val="600"/>
              </a:spcAft>
              <a:buNone/>
            </a:pPr>
            <a:r>
              <a:rPr lang="es-ES" sz="2400" dirty="0"/>
              <a:t>&lt;avanzar&gt; ::= </a:t>
            </a:r>
            <a:r>
              <a:rPr lang="es-ES" sz="2400" dirty="0" err="1">
                <a:solidFill>
                  <a:schemeClr val="bg2">
                    <a:lumMod val="20000"/>
                    <a:lumOff val="80000"/>
                  </a:schemeClr>
                </a:solidFill>
                <a:latin typeface="Consolas" pitchFamily="49" charset="0"/>
                <a:cs typeface="Consolas" pitchFamily="49" charset="0"/>
              </a:rPr>
              <a:t>Go</a:t>
            </a:r>
            <a:r>
              <a:rPr lang="es-ES" sz="2400" dirty="0"/>
              <a:t> &lt;dirección&gt; &lt;num&gt; </a:t>
            </a:r>
            <a:r>
              <a:rPr lang="es-ES" sz="2400" dirty="0">
                <a:solidFill>
                  <a:schemeClr val="bg2">
                    <a:lumMod val="20000"/>
                    <a:lumOff val="80000"/>
                  </a:schemeClr>
                </a:solidFill>
                <a:latin typeface="Consolas" pitchFamily="49" charset="0"/>
                <a:cs typeface="Consolas" pitchFamily="49" charset="0"/>
              </a:rPr>
              <a:t>Blocks</a:t>
            </a:r>
          </a:p>
          <a:p>
            <a:pPr marL="714375" lvl="1" indent="0">
              <a:spcBef>
                <a:spcPts val="0"/>
              </a:spcBef>
              <a:spcAft>
                <a:spcPts val="600"/>
              </a:spcAft>
              <a:buNone/>
            </a:pPr>
            <a:r>
              <a:rPr lang="es-ES" sz="2400" dirty="0"/>
              <a:t>&lt;dirección&gt; ::= </a:t>
            </a:r>
            <a:r>
              <a:rPr lang="es-ES" sz="2400" dirty="0">
                <a:solidFill>
                  <a:schemeClr val="bg2">
                    <a:lumMod val="20000"/>
                    <a:lumOff val="80000"/>
                  </a:schemeClr>
                </a:solidFill>
                <a:latin typeface="Consolas" pitchFamily="49" charset="0"/>
                <a:cs typeface="Consolas" pitchFamily="49" charset="0"/>
              </a:rPr>
              <a:t>North</a:t>
            </a:r>
            <a:r>
              <a:rPr lang="es-ES" sz="2400" dirty="0"/>
              <a:t> | </a:t>
            </a:r>
            <a:r>
              <a:rPr lang="es-ES" sz="2400" dirty="0">
                <a:solidFill>
                  <a:schemeClr val="bg2">
                    <a:lumMod val="20000"/>
                    <a:lumOff val="80000"/>
                  </a:schemeClr>
                </a:solidFill>
                <a:latin typeface="Consolas" pitchFamily="49" charset="0"/>
                <a:cs typeface="Consolas" pitchFamily="49" charset="0"/>
              </a:rPr>
              <a:t>East</a:t>
            </a:r>
            <a:r>
              <a:rPr lang="es-ES" sz="2400" dirty="0"/>
              <a:t> | </a:t>
            </a:r>
            <a:r>
              <a:rPr lang="es-ES" sz="2400" dirty="0">
                <a:solidFill>
                  <a:schemeClr val="bg2">
                    <a:lumMod val="20000"/>
                    <a:lumOff val="80000"/>
                  </a:schemeClr>
                </a:solidFill>
                <a:latin typeface="Consolas" pitchFamily="49" charset="0"/>
                <a:cs typeface="Consolas" pitchFamily="49" charset="0"/>
              </a:rPr>
              <a:t>South</a:t>
            </a:r>
            <a:r>
              <a:rPr lang="es-ES" sz="2400" dirty="0"/>
              <a:t> | </a:t>
            </a:r>
            <a:r>
              <a:rPr lang="es-ES" sz="2400" dirty="0">
                <a:solidFill>
                  <a:schemeClr val="bg2">
                    <a:lumMod val="20000"/>
                    <a:lumOff val="80000"/>
                  </a:schemeClr>
                </a:solidFill>
                <a:latin typeface="Consolas" pitchFamily="49" charset="0"/>
                <a:cs typeface="Consolas" pitchFamily="49" charset="0"/>
              </a:rPr>
              <a:t>West</a:t>
            </a:r>
          </a:p>
          <a:p>
            <a:pPr marL="714375" lvl="1" indent="0">
              <a:spcBef>
                <a:spcPts val="0"/>
              </a:spcBef>
              <a:spcAft>
                <a:spcPts val="600"/>
              </a:spcAft>
              <a:buNone/>
            </a:pPr>
            <a:r>
              <a:rPr lang="es-ES" sz="2400" dirty="0"/>
              <a:t>&lt;num&gt; ::= </a:t>
            </a:r>
            <a:r>
              <a:rPr lang="es-ES_tradnl" sz="2400" dirty="0">
                <a:solidFill>
                  <a:schemeClr val="bg2">
                    <a:lumMod val="20000"/>
                    <a:lumOff val="80000"/>
                  </a:schemeClr>
                </a:solidFill>
                <a:latin typeface="Consolas" pitchFamily="49" charset="0"/>
                <a:cs typeface="Consolas" pitchFamily="49" charset="0"/>
              </a:rPr>
              <a:t>1</a:t>
            </a:r>
            <a:r>
              <a:rPr lang="es-ES_tradnl" sz="2400" dirty="0"/>
              <a:t> | </a:t>
            </a:r>
            <a:r>
              <a:rPr lang="es-ES_tradnl" sz="2400" dirty="0">
                <a:solidFill>
                  <a:schemeClr val="bg2">
                    <a:lumMod val="20000"/>
                    <a:lumOff val="80000"/>
                  </a:schemeClr>
                </a:solidFill>
                <a:latin typeface="Consolas" pitchFamily="49" charset="0"/>
                <a:cs typeface="Consolas" pitchFamily="49" charset="0"/>
              </a:rPr>
              <a:t>2</a:t>
            </a:r>
            <a:r>
              <a:rPr lang="es-ES_tradnl" sz="2400" dirty="0"/>
              <a:t> | </a:t>
            </a:r>
            <a:r>
              <a:rPr lang="es-ES_tradnl" sz="2400" dirty="0">
                <a:solidFill>
                  <a:schemeClr val="bg2">
                    <a:lumMod val="20000"/>
                    <a:lumOff val="80000"/>
                  </a:schemeClr>
                </a:solidFill>
                <a:latin typeface="Consolas" pitchFamily="49" charset="0"/>
                <a:cs typeface="Consolas" pitchFamily="49" charset="0"/>
              </a:rPr>
              <a:t>3</a:t>
            </a:r>
            <a:r>
              <a:rPr lang="es-ES_tradnl" sz="2400" dirty="0"/>
              <a:t> | </a:t>
            </a:r>
            <a:r>
              <a:rPr lang="es-ES_tradnl" sz="2400" dirty="0">
                <a:solidFill>
                  <a:schemeClr val="bg2">
                    <a:lumMod val="20000"/>
                    <a:lumOff val="80000"/>
                  </a:schemeClr>
                </a:solidFill>
                <a:latin typeface="Consolas" pitchFamily="49" charset="0"/>
                <a:cs typeface="Consolas" pitchFamily="49" charset="0"/>
              </a:rPr>
              <a:t>4</a:t>
            </a:r>
            <a:r>
              <a:rPr lang="es-ES_tradnl" sz="2400" dirty="0"/>
              <a:t> | </a:t>
            </a:r>
            <a:r>
              <a:rPr lang="es-ES_tradnl" sz="2400" dirty="0">
                <a:solidFill>
                  <a:schemeClr val="bg2">
                    <a:lumMod val="20000"/>
                    <a:lumOff val="80000"/>
                  </a:schemeClr>
                </a:solidFill>
                <a:latin typeface="Consolas" pitchFamily="49" charset="0"/>
                <a:cs typeface="Consolas" pitchFamily="49" charset="0"/>
              </a:rPr>
              <a:t>5</a:t>
            </a:r>
          </a:p>
          <a:p>
            <a:pPr marL="361950" lvl="1" indent="1588">
              <a:spcBef>
                <a:spcPts val="0"/>
              </a:spcBef>
              <a:spcAft>
                <a:spcPts val="600"/>
              </a:spcAft>
              <a:buNone/>
            </a:pPr>
            <a:r>
              <a:rPr lang="es-ES" dirty="0"/>
              <a:t>Ejemplos:</a:t>
            </a:r>
          </a:p>
          <a:p>
            <a:pPr marL="714375" lvl="1" indent="1588">
              <a:spcBef>
                <a:spcPts val="0"/>
              </a:spcBef>
              <a:spcAft>
                <a:spcPts val="600"/>
              </a:spcAft>
              <a:buNone/>
            </a:pPr>
            <a:r>
              <a:rPr lang="es-ES" sz="2400" dirty="0" err="1">
                <a:solidFill>
                  <a:schemeClr val="bg2">
                    <a:lumMod val="20000"/>
                    <a:lumOff val="80000"/>
                  </a:schemeClr>
                </a:solidFill>
                <a:latin typeface="Consolas" pitchFamily="49" charset="0"/>
                <a:cs typeface="Consolas" pitchFamily="49" charset="0"/>
              </a:rPr>
              <a:t>Start</a:t>
            </a:r>
            <a:r>
              <a:rPr lang="es-ES" sz="2400" dirty="0">
                <a:solidFill>
                  <a:schemeClr val="bg2">
                    <a:lumMod val="20000"/>
                    <a:lumOff val="80000"/>
                  </a:schemeClr>
                </a:solidFill>
                <a:latin typeface="Consolas" pitchFamily="49" charset="0"/>
                <a:cs typeface="Consolas" pitchFamily="49" charset="0"/>
              </a:rPr>
              <a:t>;</a:t>
            </a:r>
          </a:p>
          <a:p>
            <a:pPr marL="714375" lvl="1" indent="1588">
              <a:spcBef>
                <a:spcPts val="0"/>
              </a:spcBef>
              <a:spcAft>
                <a:spcPts val="600"/>
              </a:spcAft>
              <a:buNone/>
            </a:pPr>
            <a:r>
              <a:rPr lang="es-ES" sz="2400" dirty="0" err="1">
                <a:solidFill>
                  <a:schemeClr val="bg2">
                    <a:lumMod val="20000"/>
                    <a:lumOff val="80000"/>
                  </a:schemeClr>
                </a:solidFill>
                <a:latin typeface="Consolas" pitchFamily="49" charset="0"/>
                <a:cs typeface="Consolas" pitchFamily="49" charset="0"/>
              </a:rPr>
              <a:t>Go</a:t>
            </a:r>
            <a:r>
              <a:rPr lang="es-ES" sz="2400" dirty="0">
                <a:solidFill>
                  <a:schemeClr val="bg2">
                    <a:lumMod val="20000"/>
                    <a:lumOff val="80000"/>
                  </a:schemeClr>
                </a:solidFill>
                <a:latin typeface="Consolas" pitchFamily="49" charset="0"/>
                <a:cs typeface="Consolas" pitchFamily="49" charset="0"/>
              </a:rPr>
              <a:t> North 3 Blocks;</a:t>
            </a:r>
          </a:p>
          <a:p>
            <a:pPr marL="714375" lvl="1" indent="1588">
              <a:spcBef>
                <a:spcPts val="0"/>
              </a:spcBef>
              <a:spcAft>
                <a:spcPts val="600"/>
              </a:spcAft>
              <a:buNone/>
            </a:pPr>
            <a:r>
              <a:rPr lang="es-ES" sz="2400" dirty="0">
                <a:solidFill>
                  <a:schemeClr val="bg2">
                    <a:lumMod val="20000"/>
                    <a:lumOff val="80000"/>
                  </a:schemeClr>
                </a:solidFill>
                <a:latin typeface="Consolas" pitchFamily="49" charset="0"/>
                <a:cs typeface="Consolas" pitchFamily="49" charset="0"/>
              </a:rPr>
              <a:t>Stop;</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49</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pic>
        <p:nvPicPr>
          <p:cNvPr id="6" name="Picture 2" descr="D:\Docencia\Fundamentos de programación\CV\crystal_project\intl\round-icons\flag-gb.png"/>
          <p:cNvPicPr>
            <a:picLocks noChangeAspect="1" noChangeArrowheads="1"/>
          </p:cNvPicPr>
          <p:nvPr/>
        </p:nvPicPr>
        <p:blipFill>
          <a:blip r:embed="rId2" cstate="print"/>
          <a:srcRect/>
          <a:stretch>
            <a:fillRect/>
          </a:stretch>
        </p:blipFill>
        <p:spPr bwMode="auto">
          <a:xfrm>
            <a:off x="7884368" y="2924944"/>
            <a:ext cx="504056" cy="504056"/>
          </a:xfrm>
          <a:prstGeom prst="rect">
            <a:avLst/>
          </a:prstGeom>
          <a:noFill/>
          <a:effectLst>
            <a:outerShdw blurRad="50800" dist="38100" dir="2700000" algn="tl" rotWithShape="0">
              <a:prstClr val="black">
                <a:alpha val="40000"/>
              </a:prstClr>
            </a:outerShdw>
          </a:effectLst>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1000"/>
                                        <p:tgtEl>
                                          <p:spTgt spid="3">
                                            <p:txEl>
                                              <p:pRg st="3" end="3"/>
                                            </p:txEl>
                                          </p:spTgt>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10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left)">
                                      <p:cBhvr>
                                        <p:cTn id="30" dur="10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10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left)">
                                      <p:cBhvr>
                                        <p:cTn id="40" dur="10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wipe(left)">
                                      <p:cBhvr>
                                        <p:cTn id="45" dur="10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wipe(left)">
                                      <p:cBhvr>
                                        <p:cTn id="50" dur="10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wipe(left)">
                                      <p:cBhvr>
                                        <p:cTn id="55"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Hardware y software</a:t>
            </a:r>
          </a:p>
        </p:txBody>
      </p:sp>
      <p:sp>
        <p:nvSpPr>
          <p:cNvPr id="3" name="2 Marcador de contenido"/>
          <p:cNvSpPr>
            <a:spLocks noGrp="1"/>
          </p:cNvSpPr>
          <p:nvPr>
            <p:ph idx="1"/>
          </p:nvPr>
        </p:nvSpPr>
        <p:spPr>
          <a:xfrm>
            <a:off x="457200" y="980728"/>
            <a:ext cx="8229600" cy="5110178"/>
          </a:xfrm>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Hardware</a:t>
            </a:r>
          </a:p>
          <a:p>
            <a:pPr lvl="1" indent="1588">
              <a:buNone/>
            </a:pPr>
            <a:r>
              <a:rPr lang="es-ES" sz="2400" dirty="0"/>
              <a:t>Componentes que integran</a:t>
            </a:r>
            <a:br>
              <a:rPr lang="es-ES" sz="2400" dirty="0"/>
            </a:br>
            <a:r>
              <a:rPr lang="es-ES" sz="2400" dirty="0"/>
              <a:t>la parte material </a:t>
            </a:r>
            <a:br>
              <a:rPr lang="es-ES" sz="2400" dirty="0"/>
            </a:br>
            <a:r>
              <a:rPr lang="es-ES" sz="2400" dirty="0"/>
              <a:t>de una computadora</a:t>
            </a:r>
          </a:p>
          <a:p>
            <a:pPr>
              <a:spcBef>
                <a:spcPts val="6000"/>
              </a:spcBef>
            </a:pPr>
            <a:r>
              <a:rPr lang="es-ES" sz="2800" dirty="0">
                <a:solidFill>
                  <a:schemeClr val="bg2">
                    <a:lumMod val="20000"/>
                    <a:lumOff val="80000"/>
                  </a:schemeClr>
                </a:solidFill>
              </a:rPr>
              <a:t>Software</a:t>
            </a:r>
            <a:endParaRPr lang="es-ES" dirty="0">
              <a:solidFill>
                <a:schemeClr val="bg2">
                  <a:lumMod val="20000"/>
                  <a:lumOff val="80000"/>
                </a:schemeClr>
              </a:solidFill>
            </a:endParaRPr>
          </a:p>
          <a:p>
            <a:pPr lvl="1" indent="1588">
              <a:buClr>
                <a:srgbClr val="04617B">
                  <a:lumMod val="20000"/>
                  <a:lumOff val="80000"/>
                </a:srgbClr>
              </a:buClr>
              <a:buNone/>
            </a:pPr>
            <a:r>
              <a:rPr lang="es-ES" sz="2400" dirty="0"/>
              <a:t>Programas, instrucciones </a:t>
            </a:r>
            <a:br>
              <a:rPr lang="es-ES" sz="2400" dirty="0"/>
            </a:br>
            <a:r>
              <a:rPr lang="es-ES" sz="2400" dirty="0"/>
              <a:t>y reglas informáticas </a:t>
            </a:r>
            <a:br>
              <a:rPr lang="es-ES" sz="2400" dirty="0"/>
            </a:br>
            <a:r>
              <a:rPr lang="es-ES" sz="2400" dirty="0"/>
              <a:t>para ejecutar tareas </a:t>
            </a:r>
            <a:br>
              <a:rPr lang="es-ES" sz="2400" dirty="0"/>
            </a:br>
            <a:r>
              <a:rPr lang="es-ES" sz="2400" dirty="0"/>
              <a:t>en una computadora</a:t>
            </a:r>
            <a:endParaRPr lang="es-ES" sz="2400" dirty="0">
              <a:solidFill>
                <a:prstClr val="white"/>
              </a:solidFill>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38918" name="Picture 6" descr="http://1.bp.blogspot.com/-PEYO6-IxPg4/TfusOoe-DlI/AAAAAAAAES8/UxaC9X0C7c8/s1600/what-is-computer-hardware-2.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508104" y="1196752"/>
            <a:ext cx="2500313" cy="2286953"/>
          </a:xfrm>
          <a:prstGeom prst="rect">
            <a:avLst/>
          </a:prstGeom>
          <a:ln>
            <a:noFill/>
          </a:ln>
          <a:effectLst>
            <a:outerShdw blurRad="292100" dist="139700" dir="2700000" algn="tl" rotWithShape="0">
              <a:srgbClr val="333333">
                <a:alpha val="65000"/>
              </a:srgbClr>
            </a:outerShdw>
          </a:effectLst>
        </p:spPr>
      </p:pic>
      <p:pic>
        <p:nvPicPr>
          <p:cNvPr id="38920" name="Picture 8" descr="http://2.bp.blogspot.com/-5TUIvla9ewY/ThF2SYpWmiI/AAAAAAAAAK8/iOpnDrdOXeU/s1600/Matrix-Code++2.gif"/>
          <p:cNvPicPr>
            <a:picLocks noChangeAspect="1" noChangeArrowheads="1" noCrop="1"/>
          </p:cNvPicPr>
          <p:nvPr/>
        </p:nvPicPr>
        <p:blipFill>
          <a:blip r:embed="rId4" cstate="print"/>
          <a:srcRect/>
          <a:stretch>
            <a:fillRect/>
          </a:stretch>
        </p:blipFill>
        <p:spPr bwMode="auto">
          <a:xfrm>
            <a:off x="5580112" y="4077072"/>
            <a:ext cx="2438400" cy="1800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up)">
                                      <p:cBhvr>
                                        <p:cTn id="10" dur="10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1000"/>
                                        <p:tgtEl>
                                          <p:spTgt spid="3">
                                            <p:txEl>
                                              <p:pRg st="1" end="1"/>
                                            </p:txEl>
                                          </p:spTgt>
                                        </p:tgtEl>
                                      </p:cBhvr>
                                    </p:animEffect>
                                  </p:childTnLst>
                                </p:cTn>
                              </p:par>
                            </p:childTnLst>
                          </p:cTn>
                        </p:par>
                        <p:par>
                          <p:cTn id="16" fill="hold">
                            <p:stCondLst>
                              <p:cond delay="1000"/>
                            </p:stCondLst>
                            <p:childTnLst>
                              <p:par>
                                <p:cTn id="17" presetID="1" presetClass="entr" presetSubtype="0" fill="hold" nodeType="afterEffect">
                                  <p:stCondLst>
                                    <p:cond delay="3000"/>
                                  </p:stCondLst>
                                  <p:childTnLst>
                                    <p:set>
                                      <p:cBhvr>
                                        <p:cTn id="18" dur="1" fill="hold">
                                          <p:stCondLst>
                                            <p:cond delay="0"/>
                                          </p:stCondLst>
                                        </p:cTn>
                                        <p:tgtEl>
                                          <p:spTgt spid="389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up)">
                                      <p:cBhvr>
                                        <p:cTn id="23" dur="10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8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Sintaxis del lenguaje de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50</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pSp>
        <p:nvGrpSpPr>
          <p:cNvPr id="95" name="94 Grupo"/>
          <p:cNvGrpSpPr/>
          <p:nvPr/>
        </p:nvGrpSpPr>
        <p:grpSpPr>
          <a:xfrm>
            <a:off x="539552" y="3573016"/>
            <a:ext cx="7344816" cy="480399"/>
            <a:chOff x="539552" y="3573016"/>
            <a:chExt cx="7344816" cy="480399"/>
          </a:xfrm>
        </p:grpSpPr>
        <p:sp>
          <p:nvSpPr>
            <p:cNvPr id="66" name="65 CuadroTexto"/>
            <p:cNvSpPr txBox="1"/>
            <p:nvPr/>
          </p:nvSpPr>
          <p:spPr>
            <a:xfrm>
              <a:off x="539552" y="3628549"/>
              <a:ext cx="902939"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dirty="0">
                  <a:effectLst>
                    <a:outerShdw blurRad="38100" dist="38100" dir="2700000" algn="tl">
                      <a:srgbClr val="000000">
                        <a:alpha val="43137"/>
                      </a:srgbClr>
                    </a:outerShdw>
                  </a:effectLst>
                  <a:latin typeface="+mj-lt"/>
                </a:rPr>
                <a:t>avanzar</a:t>
              </a:r>
            </a:p>
          </p:txBody>
        </p:sp>
        <p:cxnSp>
          <p:nvCxnSpPr>
            <p:cNvPr id="67" name="66 Conector recto de flecha"/>
            <p:cNvCxnSpPr/>
            <p:nvPr/>
          </p:nvCxnSpPr>
          <p:spPr>
            <a:xfrm flipV="1">
              <a:off x="1547664"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75 Rectángulo"/>
            <p:cNvSpPr/>
            <p:nvPr/>
          </p:nvSpPr>
          <p:spPr>
            <a:xfrm>
              <a:off x="3131840" y="3642399"/>
              <a:ext cx="1440160" cy="34163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mj-lt"/>
                </a:rPr>
                <a:t>dirección</a:t>
              </a:r>
            </a:p>
          </p:txBody>
        </p:sp>
        <p:cxnSp>
          <p:nvCxnSpPr>
            <p:cNvPr id="78" name="77 Conector recto de flecha"/>
            <p:cNvCxnSpPr/>
            <p:nvPr/>
          </p:nvCxnSpPr>
          <p:spPr>
            <a:xfrm flipV="1">
              <a:off x="7524328"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78 Elipse"/>
            <p:cNvSpPr/>
            <p:nvPr/>
          </p:nvSpPr>
          <p:spPr>
            <a:xfrm>
              <a:off x="1907704" y="3573016"/>
              <a:ext cx="86171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err="1">
                  <a:effectLst>
                    <a:outerShdw blurRad="38100" dist="38100" dir="2700000" algn="tl">
                      <a:srgbClr val="000000">
                        <a:alpha val="43137"/>
                      </a:srgbClr>
                    </a:outerShdw>
                  </a:effectLst>
                  <a:latin typeface="Consolas" pitchFamily="49" charset="0"/>
                  <a:cs typeface="Consolas" pitchFamily="49" charset="0"/>
                </a:rPr>
                <a:t>Go</a:t>
              </a:r>
              <a:endParaRPr lang="es-ES" dirty="0">
                <a:effectLst>
                  <a:outerShdw blurRad="38100" dist="38100" dir="2700000" algn="tl">
                    <a:srgbClr val="000000">
                      <a:alpha val="43137"/>
                    </a:srgbClr>
                  </a:outerShdw>
                </a:effectLst>
                <a:latin typeface="Consolas" pitchFamily="49" charset="0"/>
                <a:cs typeface="Consolas" pitchFamily="49" charset="0"/>
              </a:endParaRPr>
            </a:p>
          </p:txBody>
        </p:sp>
        <p:sp>
          <p:nvSpPr>
            <p:cNvPr id="80" name="79 Elipse"/>
            <p:cNvSpPr/>
            <p:nvPr/>
          </p:nvSpPr>
          <p:spPr>
            <a:xfrm>
              <a:off x="6156176" y="3573016"/>
              <a:ext cx="1368152"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Blocks</a:t>
              </a:r>
            </a:p>
          </p:txBody>
        </p:sp>
        <p:sp>
          <p:nvSpPr>
            <p:cNvPr id="81" name="80 Rectángulo"/>
            <p:cNvSpPr/>
            <p:nvPr/>
          </p:nvSpPr>
          <p:spPr>
            <a:xfrm>
              <a:off x="4932040" y="3642399"/>
              <a:ext cx="864096" cy="34163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mj-lt"/>
                </a:rPr>
                <a:t>num</a:t>
              </a:r>
            </a:p>
          </p:txBody>
        </p:sp>
        <p:cxnSp>
          <p:nvCxnSpPr>
            <p:cNvPr id="82" name="81 Conector recto de flecha"/>
            <p:cNvCxnSpPr/>
            <p:nvPr/>
          </p:nvCxnSpPr>
          <p:spPr>
            <a:xfrm flipV="1">
              <a:off x="2771800"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3" name="82 Conector recto de flecha"/>
            <p:cNvCxnSpPr/>
            <p:nvPr/>
          </p:nvCxnSpPr>
          <p:spPr>
            <a:xfrm flipV="1">
              <a:off x="4572000"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83 Conector recto de flecha"/>
            <p:cNvCxnSpPr/>
            <p:nvPr/>
          </p:nvCxnSpPr>
          <p:spPr>
            <a:xfrm flipV="1">
              <a:off x="5796136" y="381321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7" name="106 Grupo"/>
          <p:cNvGrpSpPr/>
          <p:nvPr/>
        </p:nvGrpSpPr>
        <p:grpSpPr>
          <a:xfrm>
            <a:off x="6372200" y="1487409"/>
            <a:ext cx="2304256" cy="480399"/>
            <a:chOff x="6372200" y="1487409"/>
            <a:chExt cx="2304256" cy="480399"/>
          </a:xfrm>
        </p:grpSpPr>
        <p:sp>
          <p:nvSpPr>
            <p:cNvPr id="138" name="137 Elipse"/>
            <p:cNvSpPr/>
            <p:nvPr/>
          </p:nvSpPr>
          <p:spPr>
            <a:xfrm>
              <a:off x="6372200" y="1487409"/>
              <a:ext cx="1077734"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endParaRPr lang="es-ES" dirty="0">
                <a:effectLst>
                  <a:outerShdw blurRad="38100" dist="38100" dir="2700000" algn="tl">
                    <a:srgbClr val="000000">
                      <a:alpha val="43137"/>
                    </a:srgbClr>
                  </a:outerShdw>
                </a:effectLst>
                <a:latin typeface="Consolas" pitchFamily="49" charset="0"/>
                <a:cs typeface="Consolas" pitchFamily="49" charset="0"/>
              </a:endParaRPr>
            </a:p>
          </p:txBody>
        </p:sp>
        <p:sp>
          <p:nvSpPr>
            <p:cNvPr id="139" name="138 CuadroTexto"/>
            <p:cNvSpPr txBox="1"/>
            <p:nvPr/>
          </p:nvSpPr>
          <p:spPr>
            <a:xfrm>
              <a:off x="7457468" y="1537742"/>
              <a:ext cx="1218988" cy="369332"/>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dirty="0">
                  <a:effectLst>
                    <a:outerShdw blurRad="38100" dist="38100" dir="2700000" algn="tl">
                      <a:srgbClr val="000000">
                        <a:alpha val="43137"/>
                      </a:srgbClr>
                    </a:outerShdw>
                  </a:effectLst>
                  <a:latin typeface="Cambria" pitchFamily="18" charset="0"/>
                </a:rPr>
                <a:t>= Literales</a:t>
              </a:r>
            </a:p>
          </p:txBody>
        </p:sp>
      </p:grpSp>
      <p:grpSp>
        <p:nvGrpSpPr>
          <p:cNvPr id="100" name="99 Grupo"/>
          <p:cNvGrpSpPr/>
          <p:nvPr/>
        </p:nvGrpSpPr>
        <p:grpSpPr>
          <a:xfrm>
            <a:off x="539552" y="4340410"/>
            <a:ext cx="3455920" cy="1776543"/>
            <a:chOff x="539552" y="4340410"/>
            <a:chExt cx="3455920" cy="1776543"/>
          </a:xfrm>
        </p:grpSpPr>
        <p:cxnSp>
          <p:nvCxnSpPr>
            <p:cNvPr id="25" name="24 Conector recto de flecha"/>
            <p:cNvCxnSpPr/>
            <p:nvPr/>
          </p:nvCxnSpPr>
          <p:spPr>
            <a:xfrm flipV="1">
              <a:off x="1617286" y="5237999"/>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V="1">
              <a:off x="1986851" y="4572859"/>
              <a:ext cx="0" cy="68927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26 Conector recto"/>
            <p:cNvCxnSpPr/>
            <p:nvPr/>
          </p:nvCxnSpPr>
          <p:spPr>
            <a:xfrm>
              <a:off x="1977326" y="5014432"/>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a:off x="3275856" y="5014477"/>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V="1">
              <a:off x="3623521" y="4597242"/>
              <a:ext cx="0" cy="648000"/>
            </a:xfrm>
            <a:prstGeom prst="line">
              <a:avLst/>
            </a:prstGeom>
            <a:ln w="28575">
              <a:solidFill>
                <a:srgbClr val="FFC000"/>
              </a:solidFill>
              <a:headEnd type="arrow"/>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1977326" y="5481206"/>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a:off x="3275856" y="5481206"/>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flipV="1">
              <a:off x="1986851" y="5271654"/>
              <a:ext cx="0" cy="612000"/>
            </a:xfrm>
            <a:prstGeom prst="line">
              <a:avLst/>
            </a:prstGeom>
            <a:ln w="28575">
              <a:solidFill>
                <a:srgbClr val="FFC000"/>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flipV="1">
              <a:off x="3618758" y="5243079"/>
              <a:ext cx="0" cy="648000"/>
            </a:xfrm>
            <a:prstGeom prst="line">
              <a:avLst/>
            </a:prstGeom>
            <a:ln w="28575">
              <a:solidFill>
                <a:srgbClr val="FFC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5" name="84 CuadroTexto"/>
            <p:cNvSpPr txBox="1"/>
            <p:nvPr/>
          </p:nvSpPr>
          <p:spPr>
            <a:xfrm>
              <a:off x="539552" y="5057865"/>
              <a:ext cx="104406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dirty="0">
                  <a:effectLst>
                    <a:outerShdw blurRad="38100" dist="38100" dir="2700000" algn="tl">
                      <a:srgbClr val="000000">
                        <a:alpha val="43137"/>
                      </a:srgbClr>
                    </a:outerShdw>
                  </a:effectLst>
                  <a:latin typeface="+mj-lt"/>
                </a:rPr>
                <a:t>dirección</a:t>
              </a:r>
            </a:p>
          </p:txBody>
        </p:sp>
        <p:cxnSp>
          <p:nvCxnSpPr>
            <p:cNvPr id="88" name="87 Conector recto"/>
            <p:cNvCxnSpPr/>
            <p:nvPr/>
          </p:nvCxnSpPr>
          <p:spPr>
            <a:xfrm>
              <a:off x="1977326" y="4578192"/>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1977326" y="5878528"/>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a:off x="3275856" y="4587717"/>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a:off x="3275856" y="5883861"/>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6" name="85 Elipse"/>
            <p:cNvSpPr/>
            <p:nvPr/>
          </p:nvSpPr>
          <p:spPr>
            <a:xfrm>
              <a:off x="2342138" y="4340410"/>
              <a:ext cx="108012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North</a:t>
              </a:r>
            </a:p>
          </p:txBody>
        </p:sp>
        <p:cxnSp>
          <p:nvCxnSpPr>
            <p:cNvPr id="97" name="96 Conector recto de flecha"/>
            <p:cNvCxnSpPr/>
            <p:nvPr/>
          </p:nvCxnSpPr>
          <p:spPr>
            <a:xfrm flipV="1">
              <a:off x="3635432" y="5237999"/>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37 Elipse"/>
            <p:cNvSpPr/>
            <p:nvPr/>
          </p:nvSpPr>
          <p:spPr>
            <a:xfrm>
              <a:off x="2339752" y="4786175"/>
              <a:ext cx="108012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East</a:t>
              </a:r>
            </a:p>
          </p:txBody>
        </p:sp>
        <p:sp>
          <p:nvSpPr>
            <p:cNvPr id="39" name="38 Elipse"/>
            <p:cNvSpPr/>
            <p:nvPr/>
          </p:nvSpPr>
          <p:spPr>
            <a:xfrm>
              <a:off x="2339752" y="5233081"/>
              <a:ext cx="108012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South</a:t>
              </a:r>
            </a:p>
          </p:txBody>
        </p:sp>
        <p:sp>
          <p:nvSpPr>
            <p:cNvPr id="87" name="86 Elipse"/>
            <p:cNvSpPr/>
            <p:nvPr/>
          </p:nvSpPr>
          <p:spPr>
            <a:xfrm>
              <a:off x="2339752" y="5636554"/>
              <a:ext cx="1080120"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West</a:t>
              </a:r>
            </a:p>
          </p:txBody>
        </p:sp>
      </p:grpSp>
      <p:grpSp>
        <p:nvGrpSpPr>
          <p:cNvPr id="77" name="76 Grupo"/>
          <p:cNvGrpSpPr/>
          <p:nvPr/>
        </p:nvGrpSpPr>
        <p:grpSpPr>
          <a:xfrm>
            <a:off x="539552" y="1719216"/>
            <a:ext cx="4680520" cy="1493760"/>
            <a:chOff x="539552" y="1719216"/>
            <a:chExt cx="4680520" cy="1493760"/>
          </a:xfrm>
        </p:grpSpPr>
        <p:sp>
          <p:nvSpPr>
            <p:cNvPr id="40" name="39 CuadroTexto"/>
            <p:cNvSpPr txBox="1"/>
            <p:nvPr/>
          </p:nvSpPr>
          <p:spPr>
            <a:xfrm>
              <a:off x="539552" y="2328546"/>
              <a:ext cx="1217641"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dirty="0">
                  <a:effectLst>
                    <a:outerShdw blurRad="38100" dist="38100" dir="2700000" algn="tl">
                      <a:srgbClr val="000000">
                        <a:alpha val="43137"/>
                      </a:srgbClr>
                    </a:outerShdw>
                  </a:effectLst>
                  <a:latin typeface="+mj-lt"/>
                </a:rPr>
                <a:t>instrucción</a:t>
              </a:r>
            </a:p>
          </p:txBody>
        </p:sp>
        <p:cxnSp>
          <p:nvCxnSpPr>
            <p:cNvPr id="54" name="53 Conector recto de flecha"/>
            <p:cNvCxnSpPr/>
            <p:nvPr/>
          </p:nvCxnSpPr>
          <p:spPr>
            <a:xfrm flipV="1">
              <a:off x="1761302" y="2537255"/>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flipH="1" flipV="1">
              <a:off x="2123728" y="1954290"/>
              <a:ext cx="7139" cy="57600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55 Conector recto"/>
            <p:cNvCxnSpPr/>
            <p:nvPr/>
          </p:nvCxnSpPr>
          <p:spPr>
            <a:xfrm>
              <a:off x="2121342" y="1963815"/>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56 Conector recto"/>
            <p:cNvCxnSpPr/>
            <p:nvPr/>
          </p:nvCxnSpPr>
          <p:spPr>
            <a:xfrm>
              <a:off x="3638746" y="1963815"/>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57 Conector recto"/>
            <p:cNvCxnSpPr/>
            <p:nvPr/>
          </p:nvCxnSpPr>
          <p:spPr>
            <a:xfrm flipV="1">
              <a:off x="3976886" y="1969148"/>
              <a:ext cx="9525" cy="535087"/>
            </a:xfrm>
            <a:prstGeom prst="line">
              <a:avLst/>
            </a:prstGeom>
            <a:ln w="28575">
              <a:solidFill>
                <a:srgbClr val="FFC000"/>
              </a:solidFill>
              <a:headEnd type="arrow"/>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a:off x="2121342" y="3043935"/>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p:nvPr/>
          </p:nvCxnSpPr>
          <p:spPr>
            <a:xfrm>
              <a:off x="3638746" y="3043935"/>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p:nvPr/>
          </p:nvCxnSpPr>
          <p:spPr>
            <a:xfrm flipV="1">
              <a:off x="2123728" y="2542335"/>
              <a:ext cx="7139" cy="504000"/>
            </a:xfrm>
            <a:prstGeom prst="line">
              <a:avLst/>
            </a:prstGeom>
            <a:ln w="28575">
              <a:solidFill>
                <a:srgbClr val="FFC000"/>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61 Conector recto"/>
            <p:cNvCxnSpPr/>
            <p:nvPr/>
          </p:nvCxnSpPr>
          <p:spPr>
            <a:xfrm flipH="1" flipV="1">
              <a:off x="3981648" y="2542335"/>
              <a:ext cx="14288" cy="504000"/>
            </a:xfrm>
            <a:prstGeom prst="line">
              <a:avLst/>
            </a:prstGeom>
            <a:ln w="28575">
              <a:solidFill>
                <a:srgbClr val="FFC000"/>
              </a:solidFill>
              <a:headEnd type="none"/>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62 Elipse"/>
            <p:cNvSpPr/>
            <p:nvPr/>
          </p:nvSpPr>
          <p:spPr>
            <a:xfrm>
              <a:off x="2483768" y="1719216"/>
              <a:ext cx="122413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err="1">
                  <a:effectLst>
                    <a:outerShdw blurRad="38100" dist="38100" dir="2700000" algn="tl">
                      <a:srgbClr val="000000">
                        <a:alpha val="43137"/>
                      </a:srgbClr>
                    </a:outerShdw>
                  </a:effectLst>
                  <a:latin typeface="Consolas" pitchFamily="49" charset="0"/>
                  <a:cs typeface="Consolas" pitchFamily="49" charset="0"/>
                </a:rPr>
                <a:t>Start</a:t>
              </a:r>
              <a:endParaRPr lang="es-ES" dirty="0">
                <a:effectLst>
                  <a:outerShdw blurRad="38100" dist="38100" dir="2700000" algn="tl">
                    <a:srgbClr val="000000">
                      <a:alpha val="43137"/>
                    </a:srgbClr>
                  </a:outerShdw>
                </a:effectLst>
                <a:latin typeface="Consolas" pitchFamily="49" charset="0"/>
                <a:cs typeface="Consolas" pitchFamily="49" charset="0"/>
              </a:endParaRPr>
            </a:p>
          </p:txBody>
        </p:sp>
        <p:sp>
          <p:nvSpPr>
            <p:cNvPr id="64" name="63 Rectángulo"/>
            <p:cNvSpPr/>
            <p:nvPr/>
          </p:nvSpPr>
          <p:spPr>
            <a:xfrm>
              <a:off x="2483768" y="2871344"/>
              <a:ext cx="1224136" cy="341632"/>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mj-lt"/>
                </a:rPr>
                <a:t>avanzar</a:t>
              </a:r>
            </a:p>
          </p:txBody>
        </p:sp>
        <p:cxnSp>
          <p:nvCxnSpPr>
            <p:cNvPr id="65" name="64 Conector recto de flecha"/>
            <p:cNvCxnSpPr/>
            <p:nvPr/>
          </p:nvCxnSpPr>
          <p:spPr>
            <a:xfrm>
              <a:off x="2123728" y="2537255"/>
              <a:ext cx="2232248"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0" name="139 Elipse"/>
            <p:cNvSpPr/>
            <p:nvPr/>
          </p:nvSpPr>
          <p:spPr>
            <a:xfrm>
              <a:off x="2483768" y="2295280"/>
              <a:ext cx="122413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Stop</a:t>
              </a:r>
            </a:p>
          </p:txBody>
        </p:sp>
        <p:sp>
          <p:nvSpPr>
            <p:cNvPr id="146" name="145 Elipse"/>
            <p:cNvSpPr/>
            <p:nvPr/>
          </p:nvSpPr>
          <p:spPr>
            <a:xfrm>
              <a:off x="4355976" y="2276872"/>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a:t>
              </a:r>
            </a:p>
          </p:txBody>
        </p:sp>
        <p:cxnSp>
          <p:nvCxnSpPr>
            <p:cNvPr id="147" name="146 Conector recto de flecha"/>
            <p:cNvCxnSpPr/>
            <p:nvPr/>
          </p:nvCxnSpPr>
          <p:spPr>
            <a:xfrm flipV="1">
              <a:off x="4860032" y="2514239"/>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06" name="105 Grupo"/>
          <p:cNvGrpSpPr/>
          <p:nvPr/>
        </p:nvGrpSpPr>
        <p:grpSpPr>
          <a:xfrm>
            <a:off x="4437663" y="4316753"/>
            <a:ext cx="2510601" cy="1920559"/>
            <a:chOff x="4437663" y="4316753"/>
            <a:chExt cx="2510601" cy="1920559"/>
          </a:xfrm>
        </p:grpSpPr>
        <p:cxnSp>
          <p:nvCxnSpPr>
            <p:cNvPr id="75" name="74 Conector recto"/>
            <p:cNvCxnSpPr/>
            <p:nvPr/>
          </p:nvCxnSpPr>
          <p:spPr>
            <a:xfrm>
              <a:off x="6231034" y="4938277"/>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a:off x="6231034" y="5643131"/>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 name="102 Conector recto"/>
            <p:cNvCxnSpPr/>
            <p:nvPr/>
          </p:nvCxnSpPr>
          <p:spPr>
            <a:xfrm>
              <a:off x="6231034" y="4530567"/>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 name="103 Conector recto"/>
            <p:cNvCxnSpPr/>
            <p:nvPr/>
          </p:nvCxnSpPr>
          <p:spPr>
            <a:xfrm>
              <a:off x="6231034" y="6007686"/>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107 Conector recto"/>
            <p:cNvCxnSpPr/>
            <p:nvPr/>
          </p:nvCxnSpPr>
          <p:spPr>
            <a:xfrm>
              <a:off x="6231034" y="5262382"/>
              <a:ext cx="357190" cy="0"/>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8" name="97 CuadroTexto"/>
            <p:cNvSpPr txBox="1"/>
            <p:nvPr/>
          </p:nvSpPr>
          <p:spPr>
            <a:xfrm>
              <a:off x="4437663" y="5044014"/>
              <a:ext cx="612668" cy="369332"/>
            </a:xfrm>
            <a:prstGeom prst="rect">
              <a:avLst/>
            </a:prstGeom>
            <a:noFill/>
            <a:effectLst>
              <a:outerShdw blurRad="50800" dist="38100" dir="2700000" algn="tl" rotWithShape="0">
                <a:prstClr val="black">
                  <a:alpha val="40000"/>
                </a:prstClr>
              </a:outerShdw>
            </a:effectLst>
          </p:spPr>
          <p:txBody>
            <a:bodyPr wrap="none" rtlCol="0">
              <a:spAutoFit/>
            </a:bodyPr>
            <a:lstStyle/>
            <a:p>
              <a:r>
                <a:rPr lang="es-ES" dirty="0">
                  <a:effectLst>
                    <a:outerShdw blurRad="38100" dist="38100" dir="2700000" algn="tl">
                      <a:srgbClr val="000000">
                        <a:alpha val="43137"/>
                      </a:srgbClr>
                    </a:outerShdw>
                  </a:effectLst>
                  <a:latin typeface="+mj-lt"/>
                </a:rPr>
                <a:t>num</a:t>
              </a:r>
            </a:p>
          </p:txBody>
        </p:sp>
        <p:cxnSp>
          <p:nvCxnSpPr>
            <p:cNvPr id="101" name="100 Conector recto de flecha"/>
            <p:cNvCxnSpPr/>
            <p:nvPr/>
          </p:nvCxnSpPr>
          <p:spPr>
            <a:xfrm flipV="1">
              <a:off x="6588224" y="5262382"/>
              <a:ext cx="360040" cy="1"/>
            </a:xfrm>
            <a:prstGeom prst="straightConnector1">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98 Conector recto de flecha"/>
            <p:cNvCxnSpPr/>
            <p:nvPr/>
          </p:nvCxnSpPr>
          <p:spPr>
            <a:xfrm flipV="1">
              <a:off x="5069381" y="5257255"/>
              <a:ext cx="360040" cy="1"/>
            </a:xfrm>
            <a:prstGeom prst="straightConnector1">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67 Elipse"/>
            <p:cNvSpPr/>
            <p:nvPr/>
          </p:nvSpPr>
          <p:spPr>
            <a:xfrm>
              <a:off x="5796136" y="431675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1</a:t>
              </a:r>
            </a:p>
          </p:txBody>
        </p:sp>
        <p:sp>
          <p:nvSpPr>
            <p:cNvPr id="69" name="68 Elipse"/>
            <p:cNvSpPr/>
            <p:nvPr/>
          </p:nvSpPr>
          <p:spPr>
            <a:xfrm>
              <a:off x="5796136" y="467679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2</a:t>
              </a:r>
            </a:p>
          </p:txBody>
        </p:sp>
        <p:sp>
          <p:nvSpPr>
            <p:cNvPr id="70" name="69 Elipse"/>
            <p:cNvSpPr/>
            <p:nvPr/>
          </p:nvSpPr>
          <p:spPr>
            <a:xfrm>
              <a:off x="5796136" y="503683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3</a:t>
              </a:r>
            </a:p>
          </p:txBody>
        </p:sp>
        <p:sp>
          <p:nvSpPr>
            <p:cNvPr id="71" name="70 Elipse"/>
            <p:cNvSpPr/>
            <p:nvPr/>
          </p:nvSpPr>
          <p:spPr>
            <a:xfrm>
              <a:off x="5796136" y="539687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4</a:t>
              </a:r>
            </a:p>
          </p:txBody>
        </p:sp>
        <p:sp>
          <p:nvSpPr>
            <p:cNvPr id="72" name="71 Elipse"/>
            <p:cNvSpPr/>
            <p:nvPr/>
          </p:nvSpPr>
          <p:spPr>
            <a:xfrm>
              <a:off x="5796136" y="5756913"/>
              <a:ext cx="504056" cy="480399"/>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Ins="36000" rtlCol="0" anchor="ctr">
              <a:spAutoFit/>
            </a:bodyPr>
            <a:lstStyle/>
            <a:p>
              <a:pPr marL="0" indent="1588" algn="ctr">
                <a:lnSpc>
                  <a:spcPct val="90000"/>
                </a:lnSpc>
                <a:buNone/>
              </a:pPr>
              <a:r>
                <a:rPr lang="es-ES" dirty="0">
                  <a:effectLst>
                    <a:outerShdw blurRad="38100" dist="38100" dir="2700000" algn="tl">
                      <a:srgbClr val="000000">
                        <a:alpha val="43137"/>
                      </a:srgbClr>
                    </a:outerShdw>
                  </a:effectLst>
                  <a:latin typeface="Consolas" pitchFamily="49" charset="0"/>
                  <a:cs typeface="Consolas" pitchFamily="49" charset="0"/>
                </a:rPr>
                <a:t>5</a:t>
              </a:r>
            </a:p>
          </p:txBody>
        </p:sp>
        <p:cxnSp>
          <p:nvCxnSpPr>
            <p:cNvPr id="73" name="72 Conector recto"/>
            <p:cNvCxnSpPr/>
            <p:nvPr/>
          </p:nvCxnSpPr>
          <p:spPr>
            <a:xfrm flipV="1">
              <a:off x="5434648" y="4532777"/>
              <a:ext cx="0" cy="691252"/>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73 Conector recto"/>
            <p:cNvCxnSpPr/>
            <p:nvPr/>
          </p:nvCxnSpPr>
          <p:spPr>
            <a:xfrm>
              <a:off x="5425123" y="4928707"/>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2" name="91 Conector recto"/>
            <p:cNvCxnSpPr/>
            <p:nvPr/>
          </p:nvCxnSpPr>
          <p:spPr>
            <a:xfrm>
              <a:off x="5425123" y="5631947"/>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93 Conector recto"/>
            <p:cNvCxnSpPr/>
            <p:nvPr/>
          </p:nvCxnSpPr>
          <p:spPr>
            <a:xfrm flipV="1">
              <a:off x="5434648" y="5195455"/>
              <a:ext cx="0" cy="811390"/>
            </a:xfrm>
            <a:prstGeom prst="line">
              <a:avLst/>
            </a:prstGeom>
            <a:ln w="28575">
              <a:solidFill>
                <a:srgbClr val="FFC000"/>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95 Conector recto"/>
            <p:cNvCxnSpPr/>
            <p:nvPr/>
          </p:nvCxnSpPr>
          <p:spPr>
            <a:xfrm>
              <a:off x="5425123" y="4521042"/>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101 Conector recto"/>
            <p:cNvCxnSpPr/>
            <p:nvPr/>
          </p:nvCxnSpPr>
          <p:spPr>
            <a:xfrm>
              <a:off x="5425123" y="6011037"/>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104 Conector recto"/>
            <p:cNvCxnSpPr/>
            <p:nvPr/>
          </p:nvCxnSpPr>
          <p:spPr>
            <a:xfrm>
              <a:off x="5438946" y="5252857"/>
              <a:ext cx="357190" cy="0"/>
            </a:xfrm>
            <a:prstGeom prst="line">
              <a:avLst/>
            </a:prstGeom>
            <a:ln w="28575">
              <a:solidFill>
                <a:srgbClr val="FFC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111 Conector recto"/>
            <p:cNvCxnSpPr/>
            <p:nvPr/>
          </p:nvCxnSpPr>
          <p:spPr>
            <a:xfrm flipV="1">
              <a:off x="6588224" y="4532777"/>
              <a:ext cx="0" cy="691252"/>
            </a:xfrm>
            <a:prstGeom prst="line">
              <a:avLst/>
            </a:prstGeom>
            <a:ln w="28575">
              <a:solidFill>
                <a:srgbClr val="FFC000"/>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3" name="112 Conector recto"/>
            <p:cNvCxnSpPr/>
            <p:nvPr/>
          </p:nvCxnSpPr>
          <p:spPr>
            <a:xfrm flipV="1">
              <a:off x="6588224" y="5195455"/>
              <a:ext cx="0" cy="811390"/>
            </a:xfrm>
            <a:prstGeom prst="line">
              <a:avLst/>
            </a:prstGeom>
            <a:ln w="28575">
              <a:solidFill>
                <a:srgbClr val="FFC000"/>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000"/>
                                        <p:tgtEl>
                                          <p:spTgt spid="77"/>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wipe(left)">
                                      <p:cBhvr>
                                        <p:cTn id="15" dur="10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wipe(left)">
                                      <p:cBhvr>
                                        <p:cTn id="20" dur="1000"/>
                                        <p:tgtEl>
                                          <p:spTgt spid="1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wipe(left)">
                                      <p:cBhvr>
                                        <p:cTn id="25"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600"/>
              </a:spcAft>
            </a:pPr>
            <a:r>
              <a:rPr lang="es-ES" sz="2800" dirty="0">
                <a:solidFill>
                  <a:schemeClr val="bg2">
                    <a:lumMod val="20000"/>
                    <a:lumOff val="80000"/>
                  </a:schemeClr>
                </a:solidFill>
              </a:rPr>
              <a:t>El problema a resolver</a:t>
            </a:r>
          </a:p>
          <a:p>
            <a:pPr marL="361950" lvl="1" indent="1588">
              <a:spcBef>
                <a:spcPts val="0"/>
              </a:spcBef>
              <a:spcAft>
                <a:spcPts val="600"/>
              </a:spcAft>
              <a:buNone/>
            </a:pPr>
            <a:r>
              <a:rPr lang="es-ES" i="1" dirty="0"/>
              <a:t>Estando el coche en la posición A,</a:t>
            </a:r>
            <a:br>
              <a:rPr lang="es-ES" i="1" dirty="0"/>
            </a:br>
            <a:r>
              <a:rPr lang="es-ES" i="1" dirty="0"/>
              <a:t>conseguir llegar al Cine </a:t>
            </a:r>
            <a:r>
              <a:rPr lang="es-ES" i="1" dirty="0" err="1"/>
              <a:t>Tívoli</a:t>
            </a:r>
            <a:r>
              <a:rPr lang="es-ES" i="1" dirty="0"/>
              <a:t> (B)</a:t>
            </a:r>
          </a:p>
          <a:p>
            <a:pPr marL="361950" lvl="1" indent="1588">
              <a:spcBef>
                <a:spcPts val="0"/>
              </a:spcBef>
              <a:spcAft>
                <a:spcPts val="600"/>
              </a:spcAft>
              <a:buNone/>
            </a:pPr>
            <a:endParaRPr lang="es-ES" dirty="0"/>
          </a:p>
          <a:p>
            <a:pPr marL="361950" lvl="1" indent="1588">
              <a:spcBef>
                <a:spcPts val="0"/>
              </a:spcBef>
              <a:spcAft>
                <a:spcPts val="600"/>
              </a:spcAft>
              <a:buNone/>
            </a:pPr>
            <a:r>
              <a:rPr lang="es-ES" dirty="0"/>
              <a:t>¿Qué pasos hay que seguir?</a:t>
            </a:r>
          </a:p>
          <a:p>
            <a:pPr marL="714375" lvl="1" indent="1588">
              <a:spcBef>
                <a:spcPts val="0"/>
              </a:spcBef>
              <a:spcAft>
                <a:spcPts val="300"/>
              </a:spcAft>
              <a:buNone/>
            </a:pPr>
            <a:r>
              <a:rPr lang="es-ES" i="1" dirty="0"/>
              <a:t>Arrancar</a:t>
            </a:r>
          </a:p>
          <a:p>
            <a:pPr marL="714375" lvl="1" indent="1588">
              <a:spcBef>
                <a:spcPts val="0"/>
              </a:spcBef>
              <a:spcAft>
                <a:spcPts val="300"/>
              </a:spcAft>
              <a:buNone/>
            </a:pPr>
            <a:r>
              <a:rPr lang="es-ES" i="1" dirty="0"/>
              <a:t>Ir un bloque al Norte</a:t>
            </a:r>
          </a:p>
          <a:p>
            <a:pPr marL="714375" lvl="1" indent="1588">
              <a:spcBef>
                <a:spcPts val="0"/>
              </a:spcBef>
              <a:spcAft>
                <a:spcPts val="300"/>
              </a:spcAft>
              <a:buNone/>
            </a:pPr>
            <a:r>
              <a:rPr lang="es-ES" i="1" dirty="0"/>
              <a:t>Ir dos bloques al Este</a:t>
            </a:r>
          </a:p>
          <a:p>
            <a:pPr marL="714375" lvl="1" indent="1588">
              <a:spcBef>
                <a:spcPts val="0"/>
              </a:spcBef>
              <a:spcAft>
                <a:spcPts val="300"/>
              </a:spcAft>
              <a:buNone/>
            </a:pPr>
            <a:r>
              <a:rPr lang="es-ES" i="1" dirty="0"/>
              <a:t>Ir cinco bloques al Norte</a:t>
            </a:r>
          </a:p>
          <a:p>
            <a:pPr marL="714375" lvl="1" indent="1588">
              <a:spcBef>
                <a:spcPts val="0"/>
              </a:spcBef>
              <a:spcAft>
                <a:spcPts val="300"/>
              </a:spcAft>
              <a:buNone/>
            </a:pPr>
            <a:r>
              <a:rPr lang="es-ES" i="1" dirty="0"/>
              <a:t>Ir dos bloques al Este</a:t>
            </a:r>
          </a:p>
          <a:p>
            <a:pPr marL="714375" lvl="1" indent="1588">
              <a:spcBef>
                <a:spcPts val="0"/>
              </a:spcBef>
              <a:spcAft>
                <a:spcPts val="600"/>
              </a:spcAft>
              <a:buNone/>
            </a:pPr>
            <a:r>
              <a:rPr lang="es-ES" i="1" dirty="0"/>
              <a:t>Parar</a:t>
            </a:r>
          </a:p>
          <a:p>
            <a:pPr marL="361950" lvl="1" indent="1588">
              <a:spcBef>
                <a:spcPts val="0"/>
              </a:spcBef>
              <a:spcAft>
                <a:spcPts val="600"/>
              </a:spcAft>
              <a:buNone/>
            </a:pPr>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51</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effectLst>
                            <a:outerShdw blurRad="38100" dist="38100" dir="2700000" algn="tl">
                              <a:srgbClr val="000000">
                                <a:alpha val="43137"/>
                              </a:srgbClr>
                            </a:outerShdw>
                          </a:effectLst>
                        </a:rPr>
                        <a:t>B</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s-ES" dirty="0">
                          <a:solidFill>
                            <a:schemeClr val="tx1"/>
                          </a:solidFill>
                          <a:effectLst>
                            <a:outerShdw blurRad="38100" dist="38100" dir="2700000" algn="tl">
                              <a:srgbClr val="000000">
                                <a:alpha val="43137"/>
                              </a:srgbClr>
                            </a:outerShdw>
                          </a:effectLst>
                        </a:rPr>
                        <a:t>A</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cxnSp>
        <p:nvCxnSpPr>
          <p:cNvPr id="12" name="11 Conector recto"/>
          <p:cNvCxnSpPr/>
          <p:nvPr/>
        </p:nvCxnSpPr>
        <p:spPr>
          <a:xfrm>
            <a:off x="6228184" y="5085184"/>
            <a:ext cx="396000" cy="0"/>
          </a:xfrm>
          <a:prstGeom prst="line">
            <a:avLst/>
          </a:prstGeom>
          <a:ln w="28575">
            <a:solidFill>
              <a:srgbClr val="FFC000"/>
            </a:solidFill>
            <a:headEnd type="oval" w="lg" len="sm"/>
            <a:tailEnd type="oval" w="lg" len="sm"/>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6963122" y="4897735"/>
            <a:ext cx="0" cy="360040"/>
          </a:xfrm>
          <a:prstGeom prst="line">
            <a:avLst/>
          </a:prstGeom>
          <a:ln w="28575">
            <a:solidFill>
              <a:srgbClr val="FFC000"/>
            </a:solidFill>
            <a:headEnd type="oval" w="lg" len="sm"/>
            <a:tailEnd type="oval" w="lg" len="sm"/>
          </a:ln>
        </p:spPr>
        <p:style>
          <a:lnRef idx="1">
            <a:schemeClr val="accent1"/>
          </a:lnRef>
          <a:fillRef idx="0">
            <a:schemeClr val="accent1"/>
          </a:fillRef>
          <a:effectRef idx="0">
            <a:schemeClr val="accent1"/>
          </a:effectRef>
          <a:fontRef idx="minor">
            <a:schemeClr val="tx1"/>
          </a:fontRef>
        </p:style>
      </p:cxnSp>
      <p:sp>
        <p:nvSpPr>
          <p:cNvPr id="17" name="16 CuadroTexto"/>
          <p:cNvSpPr txBox="1"/>
          <p:nvPr/>
        </p:nvSpPr>
        <p:spPr>
          <a:xfrm>
            <a:off x="5130635" y="4878685"/>
            <a:ext cx="938077" cy="369332"/>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dirty="0">
                <a:effectLst>
                  <a:outerShdw blurRad="38100" dist="38100" dir="2700000" algn="tl">
                    <a:srgbClr val="000000">
                      <a:alpha val="43137"/>
                    </a:srgbClr>
                  </a:outerShdw>
                </a:effectLst>
                <a:latin typeface="Cambria" pitchFamily="18" charset="0"/>
              </a:rPr>
              <a:t>Bloque:</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1000"/>
                                        <p:tgtEl>
                                          <p:spTgt spid="3">
                                            <p:txEl>
                                              <p:pRg st="4" end="4"/>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left)">
                                      <p:cBhvr>
                                        <p:cTn id="16" dur="1000"/>
                                        <p:tgtEl>
                                          <p:spTgt spid="3">
                                            <p:txEl>
                                              <p:pRg st="5" end="5"/>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wipe(left)">
                                      <p:cBhvr>
                                        <p:cTn id="20" dur="1000"/>
                                        <p:tgtEl>
                                          <p:spTgt spid="3">
                                            <p:txEl>
                                              <p:pRg st="6" end="6"/>
                                            </p:txEl>
                                          </p:spTgt>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left)">
                                      <p:cBhvr>
                                        <p:cTn id="24" dur="1000"/>
                                        <p:tgtEl>
                                          <p:spTgt spid="3">
                                            <p:txEl>
                                              <p:pRg st="7" end="7"/>
                                            </p:txEl>
                                          </p:spTgt>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left)">
                                      <p:cBhvr>
                                        <p:cTn id="28" dur="1000"/>
                                        <p:tgtEl>
                                          <p:spTgt spid="3">
                                            <p:txEl>
                                              <p:pRg st="8" end="8"/>
                                            </p:txEl>
                                          </p:spTgt>
                                        </p:tgtEl>
                                      </p:cBhvr>
                                    </p:animEffect>
                                  </p:childTnLst>
                                </p:cTn>
                              </p:par>
                            </p:childTnLst>
                          </p:cTn>
                        </p:par>
                        <p:par>
                          <p:cTn id="29" fill="hold">
                            <p:stCondLst>
                              <p:cond delay="5000"/>
                            </p:stCondLst>
                            <p:childTnLst>
                              <p:par>
                                <p:cTn id="30" presetID="22" presetClass="entr" presetSubtype="8" fill="hold" grpId="0" nodeType="after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wipe(left)">
                                      <p:cBhvr>
                                        <p:cTn id="32"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El algoritmo</a:t>
            </a:r>
          </a:p>
          <a:p>
            <a:pPr marL="361950" lvl="1" indent="1588">
              <a:spcBef>
                <a:spcPts val="0"/>
              </a:spcBef>
              <a:spcAft>
                <a:spcPts val="600"/>
              </a:spcAft>
              <a:buNone/>
            </a:pPr>
            <a:r>
              <a:rPr lang="es-ES" dirty="0"/>
              <a:t>Secuencia de pasos que hay que </a:t>
            </a:r>
            <a:br>
              <a:rPr lang="es-ES" dirty="0"/>
            </a:br>
            <a:r>
              <a:rPr lang="es-ES" dirty="0"/>
              <a:t>seguir para resolver el problema</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52</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solidFill>
                          <a:schemeClr val="tx1"/>
                        </a:solidFill>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0" name="9 Rectángulo"/>
          <p:cNvSpPr/>
          <p:nvPr/>
        </p:nvSpPr>
        <p:spPr>
          <a:xfrm>
            <a:off x="1187624" y="2494057"/>
            <a:ext cx="3150096"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1.- Arrancar</a:t>
            </a:r>
          </a:p>
        </p:txBody>
      </p:sp>
      <p:sp>
        <p:nvSpPr>
          <p:cNvPr id="12" name="11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3" name="12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103426"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5445" y="4268713"/>
            <a:ext cx="366126" cy="229880"/>
          </a:xfrm>
          <a:prstGeom prst="rect">
            <a:avLst/>
          </a:prstGeom>
          <a:noFill/>
        </p:spPr>
      </p:pic>
      <p:sp>
        <p:nvSpPr>
          <p:cNvPr id="16" name="15 Rectángulo"/>
          <p:cNvSpPr/>
          <p:nvPr/>
        </p:nvSpPr>
        <p:spPr>
          <a:xfrm>
            <a:off x="1187624" y="2911471"/>
            <a:ext cx="3600400"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2.- Ir un bloque al Norte</a:t>
            </a:r>
          </a:p>
        </p:txBody>
      </p:sp>
      <p:sp>
        <p:nvSpPr>
          <p:cNvPr id="17" name="16 Rectángulo"/>
          <p:cNvSpPr/>
          <p:nvPr/>
        </p:nvSpPr>
        <p:spPr>
          <a:xfrm>
            <a:off x="1187624" y="3328885"/>
            <a:ext cx="3456384"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3.- Ir dos bloques al Este</a:t>
            </a:r>
          </a:p>
        </p:txBody>
      </p:sp>
      <p:sp>
        <p:nvSpPr>
          <p:cNvPr id="19" name="18 Rectángulo"/>
          <p:cNvSpPr/>
          <p:nvPr/>
        </p:nvSpPr>
        <p:spPr>
          <a:xfrm>
            <a:off x="1187624" y="3746299"/>
            <a:ext cx="3816424"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4.- Ir cinco bloques al Norte</a:t>
            </a:r>
          </a:p>
        </p:txBody>
      </p:sp>
      <p:sp>
        <p:nvSpPr>
          <p:cNvPr id="20" name="19 Rectángulo"/>
          <p:cNvSpPr/>
          <p:nvPr/>
        </p:nvSpPr>
        <p:spPr>
          <a:xfrm>
            <a:off x="1187624" y="4163713"/>
            <a:ext cx="3528392"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5.- Ir dos bloques al Este</a:t>
            </a:r>
          </a:p>
        </p:txBody>
      </p:sp>
      <p:sp>
        <p:nvSpPr>
          <p:cNvPr id="21" name="20 Rectángulo"/>
          <p:cNvSpPr/>
          <p:nvPr/>
        </p:nvSpPr>
        <p:spPr>
          <a:xfrm>
            <a:off x="1187624" y="4581128"/>
            <a:ext cx="3150096" cy="430887"/>
          </a:xfrm>
          <a:prstGeom prst="rect">
            <a:avLst/>
          </a:prstGeom>
        </p:spPr>
        <p:txBody>
          <a:bodyPr wrap="square">
            <a:spAutoFit/>
          </a:bodyPr>
          <a:lstStyle/>
          <a:p>
            <a:pPr marL="0" lvl="1" indent="1588">
              <a:spcAft>
                <a:spcPts val="300"/>
              </a:spcAft>
              <a:buClr>
                <a:srgbClr val="04617B">
                  <a:lumMod val="20000"/>
                  <a:lumOff val="80000"/>
                </a:srgbClr>
              </a:buClr>
              <a:buSzPct val="100000"/>
            </a:pPr>
            <a:r>
              <a:rPr lang="es-ES" sz="2200" i="1" dirty="0">
                <a:solidFill>
                  <a:prstClr val="white"/>
                </a:solidFill>
                <a:effectLst>
                  <a:outerShdw blurRad="38100" dist="38100" dir="2700000" algn="tl">
                    <a:srgbClr val="000000">
                      <a:alpha val="43137"/>
                    </a:srgbClr>
                  </a:outerShdw>
                </a:effectLst>
                <a:latin typeface="Cambria" pitchFamily="18" charset="0"/>
              </a:rPr>
              <a:t>6.- Parar</a:t>
            </a:r>
          </a:p>
        </p:txBody>
      </p:sp>
      <p:pic>
        <p:nvPicPr>
          <p:cNvPr id="23"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6448093" y="3857163"/>
            <a:ext cx="366126" cy="229880"/>
          </a:xfrm>
          <a:prstGeom prst="rect">
            <a:avLst/>
          </a:prstGeom>
          <a:noFill/>
        </p:spPr>
      </p:pic>
      <p:pic>
        <p:nvPicPr>
          <p:cNvPr id="25"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6510130" y="2046992"/>
            <a:ext cx="366126" cy="229880"/>
          </a:xfrm>
          <a:prstGeom prst="rect">
            <a:avLst/>
          </a:prstGeom>
          <a:noFill/>
        </p:spPr>
      </p:pic>
      <p:pic>
        <p:nvPicPr>
          <p:cNvPr id="26"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7380312" y="2060848"/>
            <a:ext cx="366126" cy="229880"/>
          </a:xfrm>
          <a:prstGeom prst="rect">
            <a:avLst/>
          </a:prstGeom>
          <a:noFill/>
        </p:spPr>
      </p:pic>
      <p:pic>
        <p:nvPicPr>
          <p:cNvPr id="14"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99162" y="3919200"/>
            <a:ext cx="366126" cy="229880"/>
          </a:xfrm>
          <a:prstGeom prst="rect">
            <a:avLst/>
          </a:prstGeom>
          <a:noFill/>
        </p:spPr>
      </p:pic>
      <p:sp>
        <p:nvSpPr>
          <p:cNvPr id="33" name="32 CuadroTexto"/>
          <p:cNvSpPr txBox="1"/>
          <p:nvPr/>
        </p:nvSpPr>
        <p:spPr>
          <a:xfrm>
            <a:off x="2555776" y="5301208"/>
            <a:ext cx="4445512" cy="646331"/>
          </a:xfrm>
          <a:prstGeom prst="rect">
            <a:avLst/>
          </a:prstGeom>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dirty="0">
                <a:effectLst>
                  <a:outerShdw blurRad="38100" dist="38100" dir="2700000" algn="tl">
                    <a:srgbClr val="000000">
                      <a:alpha val="43137"/>
                    </a:srgbClr>
                  </a:outerShdw>
                </a:effectLst>
                <a:latin typeface="Cambria" pitchFamily="18" charset="0"/>
              </a:rPr>
              <a:t>Esos pasos sirven tanto para </a:t>
            </a:r>
            <a:br>
              <a:rPr lang="es-ES" dirty="0">
                <a:effectLst>
                  <a:outerShdw blurRad="38100" dist="38100" dir="2700000" algn="tl">
                    <a:srgbClr val="000000">
                      <a:alpha val="43137"/>
                    </a:srgbClr>
                  </a:outerShdw>
                </a:effectLst>
                <a:latin typeface="Cambria" pitchFamily="18" charset="0"/>
              </a:rPr>
            </a:br>
            <a:r>
              <a:rPr lang="es-ES" dirty="0">
                <a:effectLst>
                  <a:outerShdw blurRad="38100" dist="38100" dir="2700000" algn="tl">
                    <a:srgbClr val="000000">
                      <a:alpha val="43137"/>
                    </a:srgbClr>
                  </a:outerShdw>
                </a:effectLst>
                <a:latin typeface="Cambria" pitchFamily="18" charset="0"/>
              </a:rPr>
              <a:t>una persona como para una computadora.</a:t>
            </a:r>
          </a:p>
        </p:txBody>
      </p:sp>
      <p:sp>
        <p:nvSpPr>
          <p:cNvPr id="34" name="33 CuadroTexto"/>
          <p:cNvSpPr txBox="1"/>
          <p:nvPr/>
        </p:nvSpPr>
        <p:spPr>
          <a:xfrm>
            <a:off x="7359610" y="1052736"/>
            <a:ext cx="668774" cy="830997"/>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4800" dirty="0">
                <a:solidFill>
                  <a:srgbClr val="FFC000"/>
                </a:solidFill>
                <a:effectLst>
                  <a:outerShdw blurRad="38100" dist="38100" dir="2700000" algn="tl">
                    <a:srgbClr val="000000">
                      <a:alpha val="43137"/>
                    </a:srgbClr>
                  </a:outerShdw>
                </a:effectLst>
                <a:latin typeface="Cambria" pitchFamily="18" charset="0"/>
                <a:sym typeface="Wingdings"/>
              </a:rPr>
              <a:t></a:t>
            </a:r>
            <a:endParaRPr lang="es-ES" sz="4800" dirty="0">
              <a:solidFill>
                <a:srgbClr val="FFC000"/>
              </a:solidFill>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03426"/>
                                        </p:tgtEl>
                                      </p:cBhvr>
                                    </p:animEffect>
                                    <p:animScale>
                                      <p:cBhvr>
                                        <p:cTn id="11" dur="250" autoRev="1" fill="hold"/>
                                        <p:tgtEl>
                                          <p:spTgt spid="103426"/>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1000"/>
                                        <p:tgtEl>
                                          <p:spTgt spid="16"/>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103426"/>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par>
                          <p:cTn id="28" fill="hold">
                            <p:stCondLst>
                              <p:cond delay="1000"/>
                            </p:stCondLst>
                            <p:childTnLst>
                              <p:par>
                                <p:cTn id="29" presetID="1" presetClass="exit" presetSubtype="0" fill="hold" nodeType="after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1000"/>
                                        <p:tgtEl>
                                          <p:spTgt spid="19"/>
                                        </p:tgtEl>
                                      </p:cBhvr>
                                    </p:animEffect>
                                  </p:childTnLst>
                                </p:cTn>
                              </p:par>
                            </p:childTnLst>
                          </p:cTn>
                        </p:par>
                        <p:par>
                          <p:cTn id="39" fill="hold">
                            <p:stCondLst>
                              <p:cond delay="1000"/>
                            </p:stCondLst>
                            <p:childTnLst>
                              <p:par>
                                <p:cTn id="40" presetID="1" presetClass="exit" presetSubtype="0" fill="hold" nodeType="afterEffect">
                                  <p:stCondLst>
                                    <p:cond delay="0"/>
                                  </p:stCondLst>
                                  <p:childTnLst>
                                    <p:set>
                                      <p:cBhvr>
                                        <p:cTn id="41" dur="1" fill="hold">
                                          <p:stCondLst>
                                            <p:cond delay="0"/>
                                          </p:stCondLst>
                                        </p:cTn>
                                        <p:tgtEl>
                                          <p:spTgt spid="23"/>
                                        </p:tgtEl>
                                        <p:attrNameLst>
                                          <p:attrName>style.visibility</p:attrName>
                                        </p:attrNameLst>
                                      </p:cBhvr>
                                      <p:to>
                                        <p:strVal val="hidden"/>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1000"/>
                                        <p:tgtEl>
                                          <p:spTgt spid="20"/>
                                        </p:tgtEl>
                                      </p:cBhvr>
                                    </p:animEffect>
                                  </p:childTnLst>
                                </p:cTn>
                              </p:par>
                            </p:childTnLst>
                          </p:cTn>
                        </p:par>
                        <p:par>
                          <p:cTn id="50" fill="hold">
                            <p:stCondLst>
                              <p:cond delay="1000"/>
                            </p:stCondLst>
                            <p:childTnLst>
                              <p:par>
                                <p:cTn id="51" presetID="1" presetClass="exit" presetSubtype="0" fill="hold" nodeType="afterEffect">
                                  <p:stCondLst>
                                    <p:cond delay="0"/>
                                  </p:stCondLst>
                                  <p:childTnLst>
                                    <p:set>
                                      <p:cBhvr>
                                        <p:cTn id="52" dur="1" fill="hold">
                                          <p:stCondLst>
                                            <p:cond delay="0"/>
                                          </p:stCondLst>
                                        </p:cTn>
                                        <p:tgtEl>
                                          <p:spTgt spid="25"/>
                                        </p:tgtEl>
                                        <p:attrNameLst>
                                          <p:attrName>style.visibility</p:attrName>
                                        </p:attrNameLst>
                                      </p:cBhvr>
                                      <p:to>
                                        <p:strVal val="hidden"/>
                                      </p:to>
                                    </p:set>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1000"/>
                                        <p:tgtEl>
                                          <p:spTgt spid="21"/>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1000"/>
                                        <p:tgtEl>
                                          <p:spTgt spid="34"/>
                                        </p:tgtEl>
                                      </p:cBhvr>
                                    </p:animEffect>
                                  </p:childTnLst>
                                </p:cTn>
                              </p:par>
                            </p:childTnLst>
                          </p:cTn>
                        </p:par>
                        <p:par>
                          <p:cTn id="65" fill="hold">
                            <p:stCondLst>
                              <p:cond delay="2000"/>
                            </p:stCondLst>
                            <p:childTnLst>
                              <p:par>
                                <p:cTn id="66" presetID="22" presetClass="entr" presetSubtype="1" fill="hold" grpId="0" nodeType="afterEffect">
                                  <p:stCondLst>
                                    <p:cond delay="2000"/>
                                  </p:stCondLst>
                                  <p:childTnLst>
                                    <p:set>
                                      <p:cBhvr>
                                        <p:cTn id="67" dur="1" fill="hold">
                                          <p:stCondLst>
                                            <p:cond delay="0"/>
                                          </p:stCondLst>
                                        </p:cTn>
                                        <p:tgtEl>
                                          <p:spTgt spid="33"/>
                                        </p:tgtEl>
                                        <p:attrNameLst>
                                          <p:attrName>style.visibility</p:attrName>
                                        </p:attrNameLst>
                                      </p:cBhvr>
                                      <p:to>
                                        <p:strVal val="visible"/>
                                      </p:to>
                                    </p:set>
                                    <p:animEffect transition="in" filter="wipe(up)">
                                      <p:cBhvr>
                                        <p:cTn id="68"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9" grpId="0"/>
      <p:bldP spid="20" grpId="0"/>
      <p:bldP spid="21" grpId="0"/>
      <p:bldP spid="33" grpId="0" animBg="1"/>
      <p:bldP spid="3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El programa</a:t>
            </a:r>
          </a:p>
          <a:p>
            <a:pPr marL="361950" lvl="1" indent="1588">
              <a:spcBef>
                <a:spcPts val="0"/>
              </a:spcBef>
              <a:spcAft>
                <a:spcPts val="600"/>
              </a:spcAft>
              <a:buNone/>
            </a:pPr>
            <a:r>
              <a:rPr lang="es-ES" dirty="0"/>
              <a:t>Instrucciones escritas en</a:t>
            </a:r>
            <a:br>
              <a:rPr lang="es-ES" dirty="0"/>
            </a:br>
            <a:r>
              <a:rPr lang="es-ES" dirty="0"/>
              <a:t>el lenguaje de programación</a:t>
            </a:r>
          </a:p>
          <a:p>
            <a:pPr marL="361950" lvl="1" indent="1588">
              <a:spcBef>
                <a:spcPts val="0"/>
              </a:spcBef>
              <a:spcAft>
                <a:spcPts val="600"/>
              </a:spcAft>
              <a:buNone/>
            </a:pPr>
            <a:endParaRPr lang="es-ES" sz="2400" dirty="0"/>
          </a:p>
          <a:p>
            <a:pPr marL="714375" lvl="1" indent="1588">
              <a:spcBef>
                <a:spcPts val="0"/>
              </a:spcBef>
              <a:spcAft>
                <a:spcPts val="300"/>
              </a:spcAft>
              <a:buNone/>
            </a:pPr>
            <a:r>
              <a:rPr lang="es-ES" sz="2400" dirty="0" err="1">
                <a:latin typeface="Consolas" pitchFamily="49" charset="0"/>
                <a:cs typeface="Consolas" pitchFamily="49" charset="0"/>
              </a:rPr>
              <a:t>Start</a:t>
            </a:r>
            <a:r>
              <a:rPr lang="es-ES" sz="2400" dirty="0">
                <a:latin typeface="Consolas" pitchFamily="49" charset="0"/>
                <a:cs typeface="Consolas" pitchFamily="49" charset="0"/>
              </a:rPr>
              <a:t>;</a:t>
            </a:r>
          </a:p>
          <a:p>
            <a:pPr marL="714375"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1 Blocks;</a:t>
            </a:r>
          </a:p>
          <a:p>
            <a:pPr marL="714375"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p>
          <a:p>
            <a:pPr marL="714375"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5 Blocks;</a:t>
            </a:r>
          </a:p>
          <a:p>
            <a:pPr marL="714375"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p>
          <a:p>
            <a:pPr marL="714375" lvl="1" indent="1588">
              <a:spcBef>
                <a:spcPts val="0"/>
              </a:spcBef>
              <a:spcAft>
                <a:spcPts val="300"/>
              </a:spcAft>
              <a:buNone/>
            </a:pPr>
            <a:r>
              <a:rPr lang="es-ES" sz="2400" dirty="0">
                <a:latin typeface="Consolas" pitchFamily="49" charset="0"/>
                <a:cs typeface="Consolas" pitchFamily="49" charset="0"/>
              </a:rPr>
              <a:t>Stop;</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53</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effectLst>
                            <a:outerShdw blurRad="38100" dist="38100" dir="2700000" algn="tl">
                              <a:srgbClr val="000000">
                                <a:alpha val="43137"/>
                              </a:srgbClr>
                            </a:outerShdw>
                          </a:effectLst>
                        </a:rPr>
                        <a:t>B</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s-ES" dirty="0">
                          <a:solidFill>
                            <a:schemeClr val="tx1"/>
                          </a:solidFill>
                          <a:effectLst>
                            <a:outerShdw blurRad="38100" dist="38100" dir="2700000" algn="tl">
                              <a:srgbClr val="000000">
                                <a:alpha val="43137"/>
                              </a:srgbClr>
                            </a:outerShdw>
                          </a:effectLst>
                        </a:rPr>
                        <a:t>A</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cxnSp>
        <p:nvCxnSpPr>
          <p:cNvPr id="12" name="11 Conector recto"/>
          <p:cNvCxnSpPr/>
          <p:nvPr/>
        </p:nvCxnSpPr>
        <p:spPr>
          <a:xfrm flipV="1">
            <a:off x="5815186" y="4062786"/>
            <a:ext cx="0" cy="144016"/>
          </a:xfrm>
          <a:prstGeom prst="line">
            <a:avLst/>
          </a:prstGeom>
          <a:ln w="38100">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flipV="1">
            <a:off x="6660232" y="2204864"/>
            <a:ext cx="0" cy="1866667"/>
          </a:xfrm>
          <a:prstGeom prst="line">
            <a:avLst/>
          </a:prstGeom>
          <a:ln w="38100">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5796136" y="4053261"/>
            <a:ext cx="864096" cy="0"/>
          </a:xfrm>
          <a:prstGeom prst="line">
            <a:avLst/>
          </a:prstGeom>
          <a:ln w="38100">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6650707" y="2223912"/>
            <a:ext cx="720000" cy="0"/>
          </a:xfrm>
          <a:prstGeom prst="line">
            <a:avLst/>
          </a:prstGeom>
          <a:ln w="38100">
            <a:solidFill>
              <a:srgbClr val="FFC000"/>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1000"/>
                                        <p:tgtEl>
                                          <p:spTgt spid="3">
                                            <p:txEl>
                                              <p:pRg st="4" end="4"/>
                                            </p:txEl>
                                          </p:spTgt>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1000"/>
                                        <p:tgtEl>
                                          <p:spTgt spid="3">
                                            <p:txEl>
                                              <p:pRg st="5" end="5"/>
                                            </p:txEl>
                                          </p:spTgt>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1000"/>
                                        <p:tgtEl>
                                          <p:spTgt spid="3">
                                            <p:txEl>
                                              <p:pRg st="6" end="6"/>
                                            </p:txEl>
                                          </p:spTgt>
                                        </p:tgtEl>
                                      </p:cBhvr>
                                    </p:animEffec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wipe(left)">
                                      <p:cBhvr>
                                        <p:cTn id="36" dur="1000"/>
                                        <p:tgtEl>
                                          <p:spTgt spid="3">
                                            <p:txEl>
                                              <p:pRg st="7" end="7"/>
                                            </p:txEl>
                                          </p:spTgt>
                                        </p:tgtEl>
                                      </p:cBhvr>
                                    </p:animEffect>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wipe(left)">
                                      <p:cBhvr>
                                        <p:cTn id="44"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El programa</a:t>
            </a:r>
          </a:p>
          <a:p>
            <a:pPr marL="361950" lvl="1" indent="1588">
              <a:spcBef>
                <a:spcPts val="0"/>
              </a:spcBef>
              <a:spcAft>
                <a:spcPts val="600"/>
              </a:spcAft>
              <a:buNone/>
            </a:pPr>
            <a:r>
              <a:rPr lang="es-ES" dirty="0"/>
              <a:t>Escribimos el código del programa en un editor</a:t>
            </a:r>
            <a:br>
              <a:rPr lang="es-ES" dirty="0"/>
            </a:br>
            <a:r>
              <a:rPr lang="es-ES" dirty="0"/>
              <a:t>y lo guardamos en un archivo:</a:t>
            </a: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buNone/>
            </a:pP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54</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pic>
        <p:nvPicPr>
          <p:cNvPr id="104450" name="Picture 2"/>
          <p:cNvPicPr>
            <a:picLocks noChangeAspect="1" noChangeArrowheads="1"/>
          </p:cNvPicPr>
          <p:nvPr/>
        </p:nvPicPr>
        <p:blipFill>
          <a:blip r:embed="rId2" cstate="print"/>
          <a:srcRect/>
          <a:stretch>
            <a:fillRect/>
          </a:stretch>
        </p:blipFill>
        <p:spPr bwMode="auto">
          <a:xfrm>
            <a:off x="899592" y="2636911"/>
            <a:ext cx="4659494" cy="3391189"/>
          </a:xfrm>
          <a:prstGeom prst="rect">
            <a:avLst/>
          </a:prstGeom>
          <a:noFill/>
          <a:ln w="9525">
            <a:noFill/>
            <a:miter lim="800000"/>
            <a:headEnd/>
            <a:tailEnd/>
          </a:ln>
        </p:spPr>
      </p:pic>
      <p:sp>
        <p:nvSpPr>
          <p:cNvPr id="16" name="15 Rectángulo"/>
          <p:cNvSpPr/>
          <p:nvPr/>
        </p:nvSpPr>
        <p:spPr>
          <a:xfrm>
            <a:off x="1331640" y="3562285"/>
            <a:ext cx="2718048" cy="1946687"/>
          </a:xfrm>
          <a:prstGeom prst="rect">
            <a:avLst/>
          </a:prstGeom>
        </p:spPr>
        <p:txBody>
          <a:bodyPr wrap="square">
            <a:spAutoFit/>
          </a:bodyPr>
          <a:lstStyle/>
          <a:p>
            <a:pPr marL="0" lvl="1" indent="1588">
              <a:spcBef>
                <a:spcPts val="0"/>
              </a:spcBef>
              <a:spcAft>
                <a:spcPts val="300"/>
              </a:spcAft>
              <a:buNone/>
            </a:pPr>
            <a:r>
              <a:rPr lang="es-ES" dirty="0" err="1">
                <a:solidFill>
                  <a:schemeClr val="bg1"/>
                </a:solidFill>
                <a:latin typeface="Consolas" pitchFamily="49" charset="0"/>
                <a:cs typeface="Consolas" pitchFamily="49" charset="0"/>
              </a:rPr>
              <a:t>Stat</a:t>
            </a:r>
            <a:r>
              <a:rPr lang="es-ES" dirty="0">
                <a:solidFill>
                  <a:schemeClr val="bg1"/>
                </a:solidFill>
                <a:latin typeface="Consolas" pitchFamily="49" charset="0"/>
                <a:cs typeface="Consolas" pitchFamily="49" charset="0"/>
              </a:rPr>
              <a:t>;</a:t>
            </a:r>
          </a:p>
          <a:p>
            <a:pPr marL="0" lvl="1" indent="1588">
              <a:spcBef>
                <a:spcPts val="0"/>
              </a:spcBef>
              <a:spcAft>
                <a:spcPts val="300"/>
              </a:spcAft>
              <a:buNone/>
            </a:pPr>
            <a:r>
              <a:rPr lang="es-ES" dirty="0" err="1">
                <a:solidFill>
                  <a:schemeClr val="bg1"/>
                </a:solidFill>
                <a:latin typeface="Consolas" pitchFamily="49" charset="0"/>
                <a:cs typeface="Consolas" pitchFamily="49" charset="0"/>
              </a:rPr>
              <a:t>Go</a:t>
            </a:r>
            <a:r>
              <a:rPr lang="es-ES" dirty="0">
                <a:solidFill>
                  <a:schemeClr val="bg1"/>
                </a:solidFill>
                <a:latin typeface="Consolas" pitchFamily="49" charset="0"/>
                <a:cs typeface="Consolas" pitchFamily="49" charset="0"/>
              </a:rPr>
              <a:t> North 1 Blocks</a:t>
            </a:r>
          </a:p>
          <a:p>
            <a:pPr marL="0" lvl="1" indent="1588">
              <a:spcBef>
                <a:spcPts val="0"/>
              </a:spcBef>
              <a:spcAft>
                <a:spcPts val="300"/>
              </a:spcAft>
              <a:buNone/>
            </a:pPr>
            <a:r>
              <a:rPr lang="es-ES" dirty="0" err="1">
                <a:solidFill>
                  <a:schemeClr val="bg1"/>
                </a:solidFill>
                <a:latin typeface="Consolas" pitchFamily="49" charset="0"/>
                <a:cs typeface="Consolas" pitchFamily="49" charset="0"/>
              </a:rPr>
              <a:t>Go</a:t>
            </a:r>
            <a:r>
              <a:rPr lang="es-ES" dirty="0">
                <a:solidFill>
                  <a:schemeClr val="bg1"/>
                </a:solidFill>
                <a:latin typeface="Consolas" pitchFamily="49" charset="0"/>
                <a:cs typeface="Consolas" pitchFamily="49" charset="0"/>
              </a:rPr>
              <a:t> East Blocks;</a:t>
            </a:r>
          </a:p>
          <a:p>
            <a:pPr marL="0" lvl="1" indent="1588">
              <a:spcBef>
                <a:spcPts val="0"/>
              </a:spcBef>
              <a:spcAft>
                <a:spcPts val="300"/>
              </a:spcAft>
              <a:buNone/>
            </a:pPr>
            <a:r>
              <a:rPr lang="es-ES" dirty="0" err="1">
                <a:solidFill>
                  <a:schemeClr val="bg1"/>
                </a:solidFill>
                <a:latin typeface="Consolas" pitchFamily="49" charset="0"/>
                <a:cs typeface="Consolas" pitchFamily="49" charset="0"/>
              </a:rPr>
              <a:t>Go</a:t>
            </a:r>
            <a:r>
              <a:rPr lang="es-ES" dirty="0">
                <a:solidFill>
                  <a:schemeClr val="bg1"/>
                </a:solidFill>
                <a:latin typeface="Consolas" pitchFamily="49" charset="0"/>
                <a:cs typeface="Consolas" pitchFamily="49" charset="0"/>
              </a:rPr>
              <a:t> </a:t>
            </a:r>
            <a:r>
              <a:rPr lang="es-ES" dirty="0" err="1">
                <a:solidFill>
                  <a:schemeClr val="bg1"/>
                </a:solidFill>
                <a:latin typeface="Consolas" pitchFamily="49" charset="0"/>
                <a:cs typeface="Consolas" pitchFamily="49" charset="0"/>
              </a:rPr>
              <a:t>Noth</a:t>
            </a:r>
            <a:r>
              <a:rPr lang="es-ES" dirty="0">
                <a:solidFill>
                  <a:schemeClr val="bg1"/>
                </a:solidFill>
                <a:latin typeface="Consolas" pitchFamily="49" charset="0"/>
                <a:cs typeface="Consolas" pitchFamily="49" charset="0"/>
              </a:rPr>
              <a:t> 5 Blocks;</a:t>
            </a:r>
          </a:p>
          <a:p>
            <a:pPr marL="0" lvl="1" indent="1588">
              <a:spcBef>
                <a:spcPts val="0"/>
              </a:spcBef>
              <a:spcAft>
                <a:spcPts val="300"/>
              </a:spcAft>
              <a:buNone/>
            </a:pPr>
            <a:r>
              <a:rPr lang="es-ES" dirty="0" err="1">
                <a:solidFill>
                  <a:schemeClr val="bg1"/>
                </a:solidFill>
                <a:latin typeface="Consolas" pitchFamily="49" charset="0"/>
                <a:cs typeface="Consolas" pitchFamily="49" charset="0"/>
              </a:rPr>
              <a:t>Go</a:t>
            </a:r>
            <a:r>
              <a:rPr lang="es-ES" dirty="0">
                <a:solidFill>
                  <a:schemeClr val="bg1"/>
                </a:solidFill>
                <a:latin typeface="Consolas" pitchFamily="49" charset="0"/>
                <a:cs typeface="Consolas" pitchFamily="49" charset="0"/>
              </a:rPr>
              <a:t> West 2 Blocks;</a:t>
            </a:r>
          </a:p>
          <a:p>
            <a:pPr marL="0" lvl="1" indent="1588">
              <a:spcBef>
                <a:spcPts val="0"/>
              </a:spcBef>
              <a:spcAft>
                <a:spcPts val="300"/>
              </a:spcAft>
              <a:buNone/>
            </a:pPr>
            <a:r>
              <a:rPr lang="es-ES" dirty="0">
                <a:solidFill>
                  <a:schemeClr val="bg1"/>
                </a:solidFill>
                <a:latin typeface="Consolas" pitchFamily="49" charset="0"/>
                <a:cs typeface="Consolas" pitchFamily="49" charset="0"/>
              </a:rPr>
              <a:t>Stop;</a:t>
            </a:r>
            <a:endParaRPr lang="es-ES" dirty="0">
              <a:solidFill>
                <a:schemeClr val="bg1"/>
              </a:solidFill>
            </a:endParaRPr>
          </a:p>
        </p:txBody>
      </p:sp>
      <p:sp>
        <p:nvSpPr>
          <p:cNvPr id="18" name="17 Rectángulo"/>
          <p:cNvSpPr/>
          <p:nvPr/>
        </p:nvSpPr>
        <p:spPr>
          <a:xfrm>
            <a:off x="5868144" y="3789040"/>
            <a:ext cx="2736304" cy="1015663"/>
          </a:xfrm>
          <a:prstGeom prst="rect">
            <a:avLst/>
          </a:prstGeom>
        </p:spPr>
        <p:txBody>
          <a:bodyPr wrap="square">
            <a:spAutoFit/>
          </a:bodyPr>
          <a:lstStyle/>
          <a:p>
            <a:pPr marL="0" lvl="1" indent="1588" algn="ctr">
              <a:spcAft>
                <a:spcPts val="600"/>
              </a:spcAft>
              <a:buClr>
                <a:srgbClr val="04617B">
                  <a:lumMod val="20000"/>
                  <a:lumOff val="80000"/>
                </a:srgbClr>
              </a:buClr>
              <a:buSzPct val="100000"/>
            </a:pPr>
            <a: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t>Copiamos el archivo</a:t>
            </a:r>
            <a:b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br>
            <a: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t>en una llave USB </a:t>
            </a:r>
            <a:b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br>
            <a:r>
              <a:rPr lang="es-ES" sz="2000" dirty="0">
                <a:solidFill>
                  <a:prstClr val="white"/>
                </a:solidFill>
                <a:effectLst>
                  <a:outerShdw blurRad="38100" dist="38100" dir="2700000" algn="tl">
                    <a:srgbClr val="000000">
                      <a:alpha val="43137"/>
                    </a:srgbClr>
                  </a:outerShdw>
                </a:effectLst>
                <a:latin typeface="Cambria" pitchFamily="18" charset="0"/>
                <a:cs typeface="Consolas" pitchFamily="49" charset="0"/>
              </a:rPr>
              <a:t>y lo llevamos al coche</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wipe(up)">
                                      <p:cBhvr>
                                        <p:cTn id="7" dur="1000"/>
                                        <p:tgtEl>
                                          <p:spTgt spid="104450"/>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6">
                                            <p:txEl>
                                              <p:pRg st="0" end="0"/>
                                            </p:txEl>
                                          </p:spTgt>
                                        </p:tgtEl>
                                        <p:attrNameLst>
                                          <p:attrName>style.visibility</p:attrName>
                                        </p:attrNameLst>
                                      </p:cBhvr>
                                      <p:to>
                                        <p:strVal val="visible"/>
                                      </p:to>
                                    </p:set>
                                    <p:anim calcmode="discrete" valueType="clr">
                                      <p:cBhvr override="childStyle">
                                        <p:cTn id="12" dur="80"/>
                                        <p:tgtEl>
                                          <p:spTgt spid="1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6">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6">
                                            <p:txEl>
                                              <p:pRg st="0" end="0"/>
                                            </p:txEl>
                                          </p:spTgt>
                                        </p:tgtEl>
                                        <p:attrNameLst>
                                          <p:attrName>fill.type</p:attrName>
                                        </p:attrNameLst>
                                      </p:cBhvr>
                                      <p:to>
                                        <p:strVal val="solid"/>
                                      </p:to>
                                    </p:set>
                                  </p:childTnLst>
                                </p:cTn>
                              </p:par>
                            </p:childTnLst>
                          </p:cTn>
                        </p:par>
                        <p:par>
                          <p:cTn id="15" fill="hold">
                            <p:stCondLst>
                              <p:cond delay="24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16">
                                            <p:txEl>
                                              <p:pRg st="1" end="1"/>
                                            </p:txEl>
                                          </p:spTgt>
                                        </p:tgtEl>
                                        <p:attrNameLst>
                                          <p:attrName>style.visibility</p:attrName>
                                        </p:attrNameLst>
                                      </p:cBhvr>
                                      <p:to>
                                        <p:strVal val="visible"/>
                                      </p:to>
                                    </p:set>
                                    <p:anim calcmode="discrete" valueType="clr">
                                      <p:cBhvr override="childStyle">
                                        <p:cTn id="18" dur="80"/>
                                        <p:tgtEl>
                                          <p:spTgt spid="1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6">
                                            <p:txEl>
                                              <p:pRg st="1" end="1"/>
                                            </p:txEl>
                                          </p:spTgt>
                                        </p:tgtEl>
                                        <p:attrNameLst>
                                          <p:attrName>fillcolor</p:attrName>
                                        </p:attrNameLst>
                                      </p:cBhvr>
                                      <p:tavLst>
                                        <p:tav tm="0">
                                          <p:val>
                                            <p:clrVal>
                                              <a:schemeClr val="accent2"/>
                                            </p:clrVal>
                                          </p:val>
                                        </p:tav>
                                        <p:tav tm="50000">
                                          <p:val>
                                            <p:clrVal>
                                              <a:schemeClr val="hlink"/>
                                            </p:clrVal>
                                          </p:val>
                                        </p:tav>
                                      </p:tavLst>
                                    </p:anim>
                                    <p:set>
                                      <p:cBhvr>
                                        <p:cTn id="20" dur="80"/>
                                        <p:tgtEl>
                                          <p:spTgt spid="16">
                                            <p:txEl>
                                              <p:pRg st="1" end="1"/>
                                            </p:txEl>
                                          </p:spTgt>
                                        </p:tgtEl>
                                        <p:attrNameLst>
                                          <p:attrName>fill.type</p:attrName>
                                        </p:attrNameLst>
                                      </p:cBhvr>
                                      <p:to>
                                        <p:strVal val="solid"/>
                                      </p:to>
                                    </p:set>
                                  </p:childTnLst>
                                </p:cTn>
                              </p:par>
                            </p:childTnLst>
                          </p:cTn>
                        </p:par>
                        <p:par>
                          <p:cTn id="21" fill="hold">
                            <p:stCondLst>
                              <p:cond delay="84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16">
                                            <p:txEl>
                                              <p:pRg st="2" end="2"/>
                                            </p:txEl>
                                          </p:spTgt>
                                        </p:tgtEl>
                                        <p:attrNameLst>
                                          <p:attrName>style.visibility</p:attrName>
                                        </p:attrNameLst>
                                      </p:cBhvr>
                                      <p:to>
                                        <p:strVal val="visible"/>
                                      </p:to>
                                    </p:set>
                                    <p:anim calcmode="discrete" valueType="clr">
                                      <p:cBhvr override="childStyle">
                                        <p:cTn id="24" dur="80"/>
                                        <p:tgtEl>
                                          <p:spTgt spid="1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6">
                                            <p:txEl>
                                              <p:pRg st="2" end="2"/>
                                            </p:txEl>
                                          </p:spTgt>
                                        </p:tgtEl>
                                        <p:attrNameLst>
                                          <p:attrName>fillcolor</p:attrName>
                                        </p:attrNameLst>
                                      </p:cBhvr>
                                      <p:tavLst>
                                        <p:tav tm="0">
                                          <p:val>
                                            <p:clrVal>
                                              <a:schemeClr val="accent2"/>
                                            </p:clrVal>
                                          </p:val>
                                        </p:tav>
                                        <p:tav tm="50000">
                                          <p:val>
                                            <p:clrVal>
                                              <a:schemeClr val="hlink"/>
                                            </p:clrVal>
                                          </p:val>
                                        </p:tav>
                                      </p:tavLst>
                                    </p:anim>
                                    <p:set>
                                      <p:cBhvr>
                                        <p:cTn id="26" dur="80"/>
                                        <p:tgtEl>
                                          <p:spTgt spid="16">
                                            <p:txEl>
                                              <p:pRg st="2" end="2"/>
                                            </p:txEl>
                                          </p:spTgt>
                                        </p:tgtEl>
                                        <p:attrNameLst>
                                          <p:attrName>fill.type</p:attrName>
                                        </p:attrNameLst>
                                      </p:cBhvr>
                                      <p:to>
                                        <p:strVal val="solid"/>
                                      </p:to>
                                    </p:set>
                                  </p:childTnLst>
                                </p:cTn>
                              </p:par>
                            </p:childTnLst>
                          </p:cTn>
                        </p:par>
                        <p:par>
                          <p:cTn id="27" fill="hold">
                            <p:stCondLst>
                              <p:cond delay="1400"/>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16">
                                            <p:txEl>
                                              <p:pRg st="3" end="3"/>
                                            </p:txEl>
                                          </p:spTgt>
                                        </p:tgtEl>
                                        <p:attrNameLst>
                                          <p:attrName>style.visibility</p:attrName>
                                        </p:attrNameLst>
                                      </p:cBhvr>
                                      <p:to>
                                        <p:strVal val="visible"/>
                                      </p:to>
                                    </p:set>
                                    <p:anim calcmode="discrete" valueType="clr">
                                      <p:cBhvr override="childStyle">
                                        <p:cTn id="30" dur="80"/>
                                        <p:tgtEl>
                                          <p:spTgt spid="1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16">
                                            <p:txEl>
                                              <p:pRg st="3" end="3"/>
                                            </p:txEl>
                                          </p:spTgt>
                                        </p:tgtEl>
                                        <p:attrNameLst>
                                          <p:attrName>fillcolor</p:attrName>
                                        </p:attrNameLst>
                                      </p:cBhvr>
                                      <p:tavLst>
                                        <p:tav tm="0">
                                          <p:val>
                                            <p:clrVal>
                                              <a:schemeClr val="accent2"/>
                                            </p:clrVal>
                                          </p:val>
                                        </p:tav>
                                        <p:tav tm="50000">
                                          <p:val>
                                            <p:clrVal>
                                              <a:schemeClr val="hlink"/>
                                            </p:clrVal>
                                          </p:val>
                                        </p:tav>
                                      </p:tavLst>
                                    </p:anim>
                                    <p:set>
                                      <p:cBhvr>
                                        <p:cTn id="32" dur="80"/>
                                        <p:tgtEl>
                                          <p:spTgt spid="16">
                                            <p:txEl>
                                              <p:pRg st="3" end="3"/>
                                            </p:txEl>
                                          </p:spTgt>
                                        </p:tgtEl>
                                        <p:attrNameLst>
                                          <p:attrName>fill.type</p:attrName>
                                        </p:attrNameLst>
                                      </p:cBhvr>
                                      <p:to>
                                        <p:strVal val="solid"/>
                                      </p:to>
                                    </p:set>
                                  </p:childTnLst>
                                </p:cTn>
                              </p:par>
                            </p:childTnLst>
                          </p:cTn>
                        </p:par>
                        <p:par>
                          <p:cTn id="33" fill="hold">
                            <p:stCondLst>
                              <p:cond delay="2000"/>
                            </p:stCondLst>
                            <p:childTnLst>
                              <p:par>
                                <p:cTn id="34" presetID="27" presetClass="entr" presetSubtype="0" fill="hold" grpId="0" nodeType="afterEffect">
                                  <p:stCondLst>
                                    <p:cond delay="0"/>
                                  </p:stCondLst>
                                  <p:iterate type="lt">
                                    <p:tmPct val="50000"/>
                                  </p:iterate>
                                  <p:childTnLst>
                                    <p:set>
                                      <p:cBhvr>
                                        <p:cTn id="35" dur="1" fill="hold">
                                          <p:stCondLst>
                                            <p:cond delay="0"/>
                                          </p:stCondLst>
                                        </p:cTn>
                                        <p:tgtEl>
                                          <p:spTgt spid="16">
                                            <p:txEl>
                                              <p:pRg st="4" end="4"/>
                                            </p:txEl>
                                          </p:spTgt>
                                        </p:tgtEl>
                                        <p:attrNameLst>
                                          <p:attrName>style.visibility</p:attrName>
                                        </p:attrNameLst>
                                      </p:cBhvr>
                                      <p:to>
                                        <p:strVal val="visible"/>
                                      </p:to>
                                    </p:set>
                                    <p:anim calcmode="discrete" valueType="clr">
                                      <p:cBhvr override="childStyle">
                                        <p:cTn id="36" dur="80"/>
                                        <p:tgtEl>
                                          <p:spTgt spid="1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16">
                                            <p:txEl>
                                              <p:pRg st="4" end="4"/>
                                            </p:txEl>
                                          </p:spTgt>
                                        </p:tgtEl>
                                        <p:attrNameLst>
                                          <p:attrName>fillcolor</p:attrName>
                                        </p:attrNameLst>
                                      </p:cBhvr>
                                      <p:tavLst>
                                        <p:tav tm="0">
                                          <p:val>
                                            <p:clrVal>
                                              <a:schemeClr val="accent2"/>
                                            </p:clrVal>
                                          </p:val>
                                        </p:tav>
                                        <p:tav tm="50000">
                                          <p:val>
                                            <p:clrVal>
                                              <a:schemeClr val="hlink"/>
                                            </p:clrVal>
                                          </p:val>
                                        </p:tav>
                                      </p:tavLst>
                                    </p:anim>
                                    <p:set>
                                      <p:cBhvr>
                                        <p:cTn id="38" dur="80"/>
                                        <p:tgtEl>
                                          <p:spTgt spid="16">
                                            <p:txEl>
                                              <p:pRg st="4" end="4"/>
                                            </p:txEl>
                                          </p:spTgt>
                                        </p:tgtEl>
                                        <p:attrNameLst>
                                          <p:attrName>fill.type</p:attrName>
                                        </p:attrNameLst>
                                      </p:cBhvr>
                                      <p:to>
                                        <p:strVal val="solid"/>
                                      </p:to>
                                    </p:set>
                                  </p:childTnLst>
                                </p:cTn>
                              </p:par>
                            </p:childTnLst>
                          </p:cTn>
                        </p:par>
                        <p:par>
                          <p:cTn id="39" fill="hold">
                            <p:stCondLst>
                              <p:cond delay="2600"/>
                            </p:stCondLst>
                            <p:childTnLst>
                              <p:par>
                                <p:cTn id="40" presetID="27" presetClass="entr" presetSubtype="0" fill="hold" grpId="0" nodeType="afterEffect">
                                  <p:stCondLst>
                                    <p:cond delay="0"/>
                                  </p:stCondLst>
                                  <p:iterate type="lt">
                                    <p:tmPct val="50000"/>
                                  </p:iterate>
                                  <p:childTnLst>
                                    <p:set>
                                      <p:cBhvr>
                                        <p:cTn id="41" dur="1" fill="hold">
                                          <p:stCondLst>
                                            <p:cond delay="0"/>
                                          </p:stCondLst>
                                        </p:cTn>
                                        <p:tgtEl>
                                          <p:spTgt spid="16">
                                            <p:txEl>
                                              <p:pRg st="5" end="5"/>
                                            </p:txEl>
                                          </p:spTgt>
                                        </p:tgtEl>
                                        <p:attrNameLst>
                                          <p:attrName>style.visibility</p:attrName>
                                        </p:attrNameLst>
                                      </p:cBhvr>
                                      <p:to>
                                        <p:strVal val="visible"/>
                                      </p:to>
                                    </p:set>
                                    <p:anim calcmode="discrete" valueType="clr">
                                      <p:cBhvr override="childStyle">
                                        <p:cTn id="42" dur="80"/>
                                        <p:tgtEl>
                                          <p:spTgt spid="16">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16">
                                            <p:txEl>
                                              <p:pRg st="5" end="5"/>
                                            </p:txEl>
                                          </p:spTgt>
                                        </p:tgtEl>
                                        <p:attrNameLst>
                                          <p:attrName>fillcolor</p:attrName>
                                        </p:attrNameLst>
                                      </p:cBhvr>
                                      <p:tavLst>
                                        <p:tav tm="0">
                                          <p:val>
                                            <p:clrVal>
                                              <a:schemeClr val="accent2"/>
                                            </p:clrVal>
                                          </p:val>
                                        </p:tav>
                                        <p:tav tm="50000">
                                          <p:val>
                                            <p:clrVal>
                                              <a:schemeClr val="hlink"/>
                                            </p:clrVal>
                                          </p:val>
                                        </p:tav>
                                      </p:tavLst>
                                    </p:anim>
                                    <p:set>
                                      <p:cBhvr>
                                        <p:cTn id="44" dur="80"/>
                                        <p:tgtEl>
                                          <p:spTgt spid="16">
                                            <p:txEl>
                                              <p:pRg st="5" end="5"/>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bldLvl="2"/>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La compilación</a:t>
            </a:r>
          </a:p>
          <a:p>
            <a:pPr marL="361950" lvl="1" indent="1588">
              <a:spcBef>
                <a:spcPts val="0"/>
              </a:spcBef>
              <a:spcAft>
                <a:spcPts val="600"/>
              </a:spcAft>
              <a:buNone/>
            </a:pPr>
            <a:r>
              <a:rPr lang="es-ES" dirty="0"/>
              <a:t>Introducimos la llave USB en el coche</a:t>
            </a:r>
            <a:br>
              <a:rPr lang="es-ES" dirty="0"/>
            </a:br>
            <a:r>
              <a:rPr lang="es-ES" dirty="0"/>
              <a:t>y pulsamos el botón de ejecutar el programa:</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55</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17" name="16 CuadroTexto"/>
          <p:cNvSpPr txBox="1"/>
          <p:nvPr/>
        </p:nvSpPr>
        <p:spPr>
          <a:xfrm>
            <a:off x="899592" y="2708920"/>
            <a:ext cx="6336704" cy="3312368"/>
          </a:xfrm>
          <a:prstGeom prst="rect">
            <a:avLst/>
          </a:prstGeom>
          <a:solidFill>
            <a:schemeClr val="dk1"/>
          </a:solidFill>
          <a:ln w="63500" cap="rnd">
            <a:solidFill>
              <a:schemeClr val="tx1">
                <a:lumMod val="85000"/>
              </a:schemeClr>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wrap="none" tIns="72000" bIns="72000" rtlCol="0">
            <a:noAutofit/>
          </a:bodyPr>
          <a:lstStyle/>
          <a:p>
            <a:endParaRPr lang="es-ES" sz="1600" dirty="0">
              <a:latin typeface="Consolas" pitchFamily="49" charset="0"/>
            </a:endParaRPr>
          </a:p>
        </p:txBody>
      </p:sp>
      <p:sp>
        <p:nvSpPr>
          <p:cNvPr id="16" name="15 Rectángulo"/>
          <p:cNvSpPr/>
          <p:nvPr/>
        </p:nvSpPr>
        <p:spPr>
          <a:xfrm>
            <a:off x="971600" y="2780928"/>
            <a:ext cx="6408712" cy="3139321"/>
          </a:xfrm>
          <a:prstGeom prst="rect">
            <a:avLst/>
          </a:prstGeom>
        </p:spPr>
        <p:txBody>
          <a:bodyPr wrap="square">
            <a:spAutoFit/>
          </a:bodyPr>
          <a:lstStyle/>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Stat</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Unknown</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word</a:t>
            </a:r>
            <a:r>
              <a:rPr lang="es-ES"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Go</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buNone/>
            </a:pPr>
            <a:r>
              <a:rPr lang="es-ES" dirty="0">
                <a:effectLst>
                  <a:outerShdw blurRad="38100" dist="38100" dir="2700000" algn="tl">
                    <a:srgbClr val="000000">
                      <a:alpha val="43137"/>
                    </a:srgbClr>
                  </a:outerShdw>
                </a:effectLst>
                <a:latin typeface="Consolas" pitchFamily="49" charset="0"/>
                <a:cs typeface="Consolas" pitchFamily="49" charset="0"/>
              </a:rPr>
              <a:t>-----------------^ ; </a:t>
            </a:r>
            <a:r>
              <a:rPr lang="es-ES" dirty="0" err="1">
                <a:effectLst>
                  <a:outerShdw blurRad="38100" dist="38100" dir="2700000" algn="tl">
                    <a:srgbClr val="000000">
                      <a:alpha val="43137"/>
                    </a:srgbClr>
                  </a:outerShdw>
                </a:effectLst>
                <a:latin typeface="Consolas" pitchFamily="49" charset="0"/>
                <a:cs typeface="Consolas" pitchFamily="49" charset="0"/>
              </a:rPr>
              <a:t>missing</a:t>
            </a:r>
            <a:r>
              <a:rPr lang="es-ES"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Go</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East Blocks;</a:t>
            </a:r>
          </a:p>
          <a:p>
            <a:pPr marL="0" lvl="1" indent="1588">
              <a:spcBef>
                <a:spcPts val="0"/>
              </a:spcBef>
              <a:buNone/>
            </a:pP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Number</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missing</a:t>
            </a:r>
            <a:r>
              <a:rPr lang="es-ES"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Go</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a:t>
            </a: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Noth</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5 Blocks;</a:t>
            </a:r>
          </a:p>
          <a:p>
            <a:pPr marL="0" lvl="1" indent="1588">
              <a:spcBef>
                <a:spcPts val="0"/>
              </a:spcBef>
              <a:buNone/>
            </a:pP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Unknown</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word</a:t>
            </a:r>
            <a:r>
              <a:rPr lang="es-ES"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buNone/>
            </a:pPr>
            <a:r>
              <a:rPr lang="es-ES" dirty="0" err="1">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Go</a:t>
            </a: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buNone/>
            </a:pPr>
            <a:r>
              <a:rPr lang="es-ES" dirty="0">
                <a:solidFill>
                  <a:schemeClr val="bg2">
                    <a:lumMod val="20000"/>
                    <a:lumOff val="80000"/>
                  </a:schemeClr>
                </a:solidFill>
                <a:effectLst>
                  <a:outerShdw blurRad="38100" dist="38100" dir="2700000" algn="tl">
                    <a:srgbClr val="000000">
                      <a:alpha val="43137"/>
                    </a:srgbClr>
                  </a:outerShdw>
                </a:effectLst>
                <a:latin typeface="Consolas" pitchFamily="49" charset="0"/>
                <a:cs typeface="Consolas" pitchFamily="49" charset="0"/>
              </a:rPr>
              <a:t>Stop;</a:t>
            </a:r>
          </a:p>
          <a:p>
            <a:pPr marL="0" lvl="1" indent="1588">
              <a:spcBef>
                <a:spcPts val="0"/>
              </a:spcBef>
              <a:buNone/>
            </a:pPr>
            <a:r>
              <a:rPr lang="es-ES" dirty="0" err="1">
                <a:effectLst>
                  <a:outerShdw blurRad="38100" dist="38100" dir="2700000" algn="tl">
                    <a:srgbClr val="000000">
                      <a:alpha val="43137"/>
                    </a:srgbClr>
                  </a:outerShdw>
                </a:effectLst>
                <a:latin typeface="Consolas" pitchFamily="49" charset="0"/>
                <a:cs typeface="Consolas" pitchFamily="49" charset="0"/>
              </a:rPr>
              <a:t>There</a:t>
            </a:r>
            <a:r>
              <a:rPr lang="es-ES" dirty="0">
                <a:effectLst>
                  <a:outerShdw blurRad="38100" dist="38100" dir="2700000" algn="tl">
                    <a:srgbClr val="000000">
                      <a:alpha val="43137"/>
                    </a:srgbClr>
                  </a:outerShdw>
                </a:effectLst>
                <a:latin typeface="Consolas" pitchFamily="49" charset="0"/>
                <a:cs typeface="Consolas" pitchFamily="49" charset="0"/>
              </a:rPr>
              <a:t> are </a:t>
            </a:r>
            <a:r>
              <a:rPr lang="es-ES" dirty="0" err="1">
                <a:effectLst>
                  <a:outerShdw blurRad="38100" dist="38100" dir="2700000" algn="tl">
                    <a:srgbClr val="000000">
                      <a:alpha val="43137"/>
                    </a:srgbClr>
                  </a:outerShdw>
                </a:effectLst>
                <a:latin typeface="Consolas" pitchFamily="49" charset="0"/>
                <a:cs typeface="Consolas" pitchFamily="49" charset="0"/>
              </a:rPr>
              <a:t>errors</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Impossible</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to</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run</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the</a:t>
            </a:r>
            <a:r>
              <a:rPr lang="es-ES" dirty="0">
                <a:effectLst>
                  <a:outerShdw blurRad="38100" dist="38100" dir="2700000" algn="tl">
                    <a:srgbClr val="000000">
                      <a:alpha val="43137"/>
                    </a:srgbClr>
                  </a:outerShdw>
                </a:effectLst>
                <a:latin typeface="Consolas" pitchFamily="49" charset="0"/>
                <a:cs typeface="Consolas" pitchFamily="49" charset="0"/>
              </a:rPr>
              <a:t> </a:t>
            </a:r>
            <a:r>
              <a:rPr lang="es-ES" dirty="0" err="1">
                <a:effectLst>
                  <a:outerShdw blurRad="38100" dist="38100" dir="2700000" algn="tl">
                    <a:srgbClr val="000000">
                      <a:alpha val="43137"/>
                    </a:srgbClr>
                  </a:outerShdw>
                </a:effectLst>
                <a:latin typeface="Consolas" pitchFamily="49" charset="0"/>
                <a:cs typeface="Consolas" pitchFamily="49" charset="0"/>
              </a:rPr>
              <a:t>program</a:t>
            </a:r>
            <a:r>
              <a:rPr lang="es-ES" dirty="0">
                <a:effectLst>
                  <a:outerShdw blurRad="38100" dist="38100" dir="2700000" algn="tl">
                    <a:srgbClr val="000000">
                      <a:alpha val="43137"/>
                    </a:srgbClr>
                  </a:outerShdw>
                </a:effectLst>
                <a:latin typeface="Consolas" pitchFamily="49" charset="0"/>
                <a:cs typeface="Consolas" pitchFamily="49" charset="0"/>
              </a:rPr>
              <a:t>.</a:t>
            </a:r>
            <a:endParaRPr lang="es-ES" dirty="0">
              <a:effectLst>
                <a:outerShdw blurRad="38100" dist="38100" dir="2700000" algn="tl">
                  <a:srgbClr val="000000">
                    <a:alpha val="43137"/>
                  </a:srgbClr>
                </a:outerShdw>
              </a:effectLst>
            </a:endParaRPr>
          </a:p>
        </p:txBody>
      </p:sp>
      <p:sp>
        <p:nvSpPr>
          <p:cNvPr id="18" name="17 CuadroTexto"/>
          <p:cNvSpPr txBox="1"/>
          <p:nvPr/>
        </p:nvSpPr>
        <p:spPr>
          <a:xfrm>
            <a:off x="7317829" y="3933056"/>
            <a:ext cx="1348446" cy="707886"/>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spcAft>
                <a:spcPts val="600"/>
              </a:spcAft>
            </a:pPr>
            <a:r>
              <a:rPr lang="es-ES" sz="2000" dirty="0">
                <a:solidFill>
                  <a:srgbClr val="FFC000"/>
                </a:solidFill>
                <a:effectLst>
                  <a:outerShdw blurRad="38100" dist="38100" dir="2700000" algn="tl">
                    <a:srgbClr val="000000">
                      <a:alpha val="43137"/>
                    </a:srgbClr>
                  </a:outerShdw>
                </a:effectLst>
                <a:latin typeface="Cambria" pitchFamily="18" charset="0"/>
              </a:rPr>
              <a:t>Errores</a:t>
            </a:r>
            <a:br>
              <a:rPr lang="es-ES" sz="2000" dirty="0">
                <a:solidFill>
                  <a:srgbClr val="FFC000"/>
                </a:solidFill>
                <a:effectLst>
                  <a:outerShdw blurRad="38100" dist="38100" dir="2700000" algn="tl">
                    <a:srgbClr val="000000">
                      <a:alpha val="43137"/>
                    </a:srgbClr>
                  </a:outerShdw>
                </a:effectLst>
                <a:latin typeface="Cambria" pitchFamily="18" charset="0"/>
              </a:rPr>
            </a:br>
            <a:r>
              <a:rPr lang="es-ES" sz="2000" dirty="0">
                <a:solidFill>
                  <a:srgbClr val="FFC000"/>
                </a:solidFill>
                <a:effectLst>
                  <a:outerShdw blurRad="38100" dist="38100" dir="2700000" algn="tl">
                    <a:srgbClr val="000000">
                      <a:alpha val="43137"/>
                    </a:srgbClr>
                  </a:outerShdw>
                </a:effectLst>
                <a:latin typeface="Cambria" pitchFamily="18" charset="0"/>
              </a:rPr>
              <a:t>de sintaxis</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1000"/>
                                        <p:tgtEl>
                                          <p:spTgt spid="16"/>
                                        </p:tgtEl>
                                      </p:cBhvr>
                                    </p:animEffect>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p:stCondLst>
                              <p:cond delay="2000"/>
                            </p:stCondLst>
                            <p:childTnLst>
                              <p:par>
                                <p:cTn id="16" presetID="35" presetClass="emph" presetSubtype="0" repeatCount="5000" fill="hold" grpId="1" nodeType="afterEffect">
                                  <p:stCondLst>
                                    <p:cond delay="0"/>
                                  </p:stCondLst>
                                  <p:childTnLst>
                                    <p:anim calcmode="discrete" valueType="str">
                                      <p:cBhvr>
                                        <p:cTn id="17"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p:bldP spid="18" grpId="0"/>
      <p:bldP spid="18"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rgbClr val="FFC000"/>
                </a:solidFill>
              </a:rPr>
              <a:t>Depuración</a:t>
            </a:r>
          </a:p>
          <a:p>
            <a:pPr marL="361950" lvl="1" indent="1588">
              <a:spcBef>
                <a:spcPts val="0"/>
              </a:spcBef>
              <a:spcAft>
                <a:spcPts val="600"/>
              </a:spcAft>
              <a:buNone/>
            </a:pPr>
            <a:r>
              <a:rPr lang="es-ES" dirty="0"/>
              <a:t>Editamos el código para corregir los errores sintácticos:</a:t>
            </a: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buNone/>
            </a:pP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56</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16" name="15 Rectángulo"/>
          <p:cNvSpPr/>
          <p:nvPr/>
        </p:nvSpPr>
        <p:spPr>
          <a:xfrm>
            <a:off x="971600" y="2276872"/>
            <a:ext cx="3168352"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a:t>
            </a:r>
            <a:r>
              <a:rPr lang="es-ES" sz="2400" dirty="0" err="1">
                <a:effectLst>
                  <a:outerShdw blurRad="38100" dist="38100" dir="2700000" algn="tl">
                    <a:srgbClr val="000000">
                      <a:alpha val="43137"/>
                    </a:srgbClr>
                  </a:outerShdw>
                </a:effectLst>
                <a:latin typeface="Consolas" pitchFamily="49" charset="0"/>
                <a:cs typeface="Consolas" pitchFamily="49" charset="0"/>
              </a:rPr>
              <a:t>Noth</a:t>
            </a:r>
            <a:r>
              <a:rPr lang="es-ES" sz="2400" dirty="0">
                <a:effectLst>
                  <a:outerShdw blurRad="38100" dist="38100" dir="2700000" algn="tl">
                    <a:srgbClr val="000000">
                      <a:alpha val="43137"/>
                    </a:srgbClr>
                  </a:outerShdw>
                </a:effectLst>
                <a:latin typeface="Consolas" pitchFamily="49" charset="0"/>
                <a:cs typeface="Consolas" pitchFamily="49" charset="0"/>
              </a:rPr>
              <a:t>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
        <p:nvSpPr>
          <p:cNvPr id="9" name="8 Rectángulo"/>
          <p:cNvSpPr/>
          <p:nvPr/>
        </p:nvSpPr>
        <p:spPr>
          <a:xfrm>
            <a:off x="5292080" y="2276872"/>
            <a:ext cx="3312368"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a:t>
            </a:r>
            <a:r>
              <a:rPr lang="es-ES" sz="2400" dirty="0" err="1">
                <a:solidFill>
                  <a:srgbClr val="FFC000"/>
                </a:solidFill>
                <a:effectLst>
                  <a:outerShdw blurRad="38100" dist="38100" dir="2700000" algn="tl">
                    <a:srgbClr val="000000">
                      <a:alpha val="43137"/>
                    </a:srgbClr>
                  </a:outerShdw>
                </a:effectLst>
                <a:latin typeface="Consolas" pitchFamily="49" charset="0"/>
                <a:cs typeface="Consolas" pitchFamily="49" charset="0"/>
              </a:rPr>
              <a:t>r</a:t>
            </a:r>
            <a:r>
              <a:rPr lang="es-ES" sz="2400" dirty="0" err="1">
                <a:effectLst>
                  <a:outerShdw blurRad="38100" dist="38100" dir="2700000" algn="tl">
                    <a:srgbClr val="000000">
                      <a:alpha val="43137"/>
                    </a:srgbClr>
                  </a:outerShdw>
                </a:effectLst>
                <a:latin typeface="Consolas" pitchFamily="49" charset="0"/>
                <a:cs typeface="Consolas" pitchFamily="49" charset="0"/>
              </a:rPr>
              <a:t>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3</a:t>
            </a:r>
            <a:r>
              <a:rPr lang="es-ES" sz="2400" dirty="0">
                <a:effectLst>
                  <a:outerShdw blurRad="38100" dist="38100" dir="2700000" algn="tl">
                    <a:srgbClr val="000000">
                      <a:alpha val="43137"/>
                    </a:srgbClr>
                  </a:outerShdw>
                </a:effectLst>
                <a:latin typeface="Consolas" pitchFamily="49" charset="0"/>
                <a:cs typeface="Consolas" pitchFamily="49" charset="0"/>
              </a:rPr>
              <a:t>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r</a:t>
            </a:r>
            <a:r>
              <a:rPr lang="es-ES" sz="2400" dirty="0">
                <a:effectLst>
                  <a:outerShdw blurRad="38100" dist="38100" dir="2700000" algn="tl">
                    <a:srgbClr val="000000">
                      <a:alpha val="43137"/>
                    </a:srgbClr>
                  </a:outerShdw>
                </a:effectLst>
                <a:latin typeface="Consolas" pitchFamily="49" charset="0"/>
                <a:cs typeface="Consolas" pitchFamily="49" charset="0"/>
              </a:rPr>
              <a:t>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
        <p:nvSpPr>
          <p:cNvPr id="10" name="9 Flecha derecha"/>
          <p:cNvSpPr/>
          <p:nvPr/>
        </p:nvSpPr>
        <p:spPr>
          <a:xfrm>
            <a:off x="4067944" y="3140968"/>
            <a:ext cx="1008112" cy="360040"/>
          </a:xfrm>
          <a:prstGeom prst="rightArrow">
            <a:avLst>
              <a:gd name="adj1" fmla="val 39417"/>
              <a:gd name="adj2" fmla="val 113493"/>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La ejecución</a:t>
            </a:r>
          </a:p>
          <a:p>
            <a:pPr marL="361950" lvl="1" indent="1588">
              <a:spcBef>
                <a:spcPts val="0"/>
              </a:spcBef>
              <a:spcAft>
                <a:spcPts val="600"/>
              </a:spcAft>
              <a:buNone/>
            </a:pPr>
            <a:r>
              <a:rPr lang="es-ES" dirty="0"/>
              <a:t>Se realiza lo que pide</a:t>
            </a:r>
            <a:br>
              <a:rPr lang="es-ES" dirty="0"/>
            </a:br>
            <a:r>
              <a:rPr lang="es-ES" dirty="0"/>
              <a:t>cada instrucción:</a:t>
            </a: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57</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B</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solidFill>
                          <a:schemeClr val="tx1"/>
                        </a:solidFill>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6" name="15 Rectángulo"/>
          <p:cNvSpPr/>
          <p:nvPr/>
        </p:nvSpPr>
        <p:spPr>
          <a:xfrm>
            <a:off x="1043608" y="2348880"/>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Start</a:t>
            </a:r>
            <a:r>
              <a:rPr lang="es-ES" sz="2400" dirty="0">
                <a:latin typeface="Consolas" pitchFamily="49" charset="0"/>
                <a:cs typeface="Consolas" pitchFamily="49" charset="0"/>
              </a:rPr>
              <a:t>;</a:t>
            </a:r>
            <a:endParaRPr lang="es-ES" sz="2400" dirty="0"/>
          </a:p>
        </p:txBody>
      </p:sp>
      <p:pic>
        <p:nvPicPr>
          <p:cNvPr id="17"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5445" y="4268713"/>
            <a:ext cx="366126" cy="229880"/>
          </a:xfrm>
          <a:prstGeom prst="rect">
            <a:avLst/>
          </a:prstGeom>
          <a:noFill/>
        </p:spPr>
      </p:pic>
      <p:pic>
        <p:nvPicPr>
          <p:cNvPr id="18"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99162" y="3919200"/>
            <a:ext cx="366126" cy="229880"/>
          </a:xfrm>
          <a:prstGeom prst="rect">
            <a:avLst/>
          </a:prstGeom>
          <a:noFill/>
        </p:spPr>
      </p:pic>
      <p:sp>
        <p:nvSpPr>
          <p:cNvPr id="20" name="19 Rectángulo"/>
          <p:cNvSpPr/>
          <p:nvPr/>
        </p:nvSpPr>
        <p:spPr>
          <a:xfrm>
            <a:off x="1043608" y="2832901"/>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1 Blocks;</a:t>
            </a:r>
            <a:endParaRPr lang="es-ES" sz="2400" dirty="0"/>
          </a:p>
        </p:txBody>
      </p:sp>
      <p:sp>
        <p:nvSpPr>
          <p:cNvPr id="21" name="20 Rectángulo"/>
          <p:cNvSpPr/>
          <p:nvPr/>
        </p:nvSpPr>
        <p:spPr>
          <a:xfrm>
            <a:off x="1043608" y="3316922"/>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3 Blocks;</a:t>
            </a:r>
            <a:endParaRPr lang="es-ES" sz="2400" dirty="0"/>
          </a:p>
        </p:txBody>
      </p:sp>
      <p:pic>
        <p:nvPicPr>
          <p:cNvPr id="22"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6660232" y="3919200"/>
            <a:ext cx="366126" cy="229880"/>
          </a:xfrm>
          <a:prstGeom prst="rect">
            <a:avLst/>
          </a:prstGeom>
          <a:noFill/>
        </p:spPr>
      </p:pic>
      <p:sp>
        <p:nvSpPr>
          <p:cNvPr id="33" name="32 CuadroTexto"/>
          <p:cNvSpPr txBox="1"/>
          <p:nvPr/>
        </p:nvSpPr>
        <p:spPr>
          <a:xfrm>
            <a:off x="6838558" y="3429000"/>
            <a:ext cx="325730" cy="707886"/>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4000" dirty="0">
                <a:solidFill>
                  <a:srgbClr val="C00000"/>
                </a:solidFill>
                <a:effectLst>
                  <a:outerShdw blurRad="38100" dist="38100" dir="2700000" algn="tl">
                    <a:srgbClr val="000000">
                      <a:alpha val="43137"/>
                    </a:srgbClr>
                  </a:outerShdw>
                </a:effectLst>
                <a:cs typeface="Consolas" pitchFamily="49" charset="0"/>
              </a:rPr>
              <a:t>!</a:t>
            </a:r>
          </a:p>
        </p:txBody>
      </p:sp>
      <p:sp>
        <p:nvSpPr>
          <p:cNvPr id="34" name="33 Rectángulo"/>
          <p:cNvSpPr/>
          <p:nvPr/>
        </p:nvSpPr>
        <p:spPr>
          <a:xfrm>
            <a:off x="971600" y="4869160"/>
            <a:ext cx="5904656" cy="907941"/>
          </a:xfrm>
          <a:prstGeom prst="rect">
            <a:avLst/>
          </a:prstGeom>
        </p:spPr>
        <p:txBody>
          <a:bodyPr wrap="square">
            <a:spAutoFit/>
          </a:bodyPr>
          <a:lstStyle/>
          <a:p>
            <a:pPr marL="0" lvl="1" indent="1588">
              <a:spcAft>
                <a:spcPts val="600"/>
              </a:spcAft>
              <a:buClr>
                <a:srgbClr val="04617B">
                  <a:lumMod val="20000"/>
                  <a:lumOff val="80000"/>
                </a:srgbClr>
              </a:buClr>
              <a:buSzPct val="100000"/>
            </a:pPr>
            <a:r>
              <a:rPr lang="es-ES" sz="2400" dirty="0">
                <a:solidFill>
                  <a:srgbClr val="FFC000"/>
                </a:solidFill>
                <a:effectLst>
                  <a:outerShdw blurRad="38100" dist="38100" dir="2700000" algn="tl">
                    <a:srgbClr val="000000">
                      <a:alpha val="43137"/>
                    </a:srgbClr>
                  </a:outerShdw>
                </a:effectLst>
                <a:latin typeface="Cambria" pitchFamily="18" charset="0"/>
              </a:rPr>
              <a:t>Error de ejecución</a:t>
            </a:r>
          </a:p>
          <a:p>
            <a:pPr marL="0" lvl="1" indent="1588">
              <a:spcAft>
                <a:spcPts val="600"/>
              </a:spcAft>
              <a:buClr>
                <a:srgbClr val="04617B">
                  <a:lumMod val="20000"/>
                  <a:lumOff val="80000"/>
                </a:srgbClr>
              </a:buClr>
              <a:buSzPct val="100000"/>
            </a:pPr>
            <a:r>
              <a:rPr lang="es-ES" sz="2400" i="1" dirty="0">
                <a:solidFill>
                  <a:prstClr val="white"/>
                </a:solidFill>
                <a:effectLst>
                  <a:outerShdw blurRad="38100" dist="38100" dir="2700000" algn="tl">
                    <a:srgbClr val="000000">
                      <a:alpha val="43137"/>
                    </a:srgbClr>
                  </a:outerShdw>
                </a:effectLst>
                <a:latin typeface="Cambria" pitchFamily="18" charset="0"/>
              </a:rPr>
              <a:t>¡Una instrucción no se puede ejecutar!</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7"/>
                                        </p:tgtEl>
                                      </p:cBhvr>
                                    </p:animEffect>
                                    <p:animScale>
                                      <p:cBhvr>
                                        <p:cTn id="11" dur="250" autoRev="1" fill="hold"/>
                                        <p:tgtEl>
                                          <p:spTgt spid="1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par>
                          <p:cTn id="28" fill="hold">
                            <p:stCondLst>
                              <p:cond delay="1000"/>
                            </p:stCondLst>
                            <p:childTnLst>
                              <p:par>
                                <p:cTn id="29" presetID="1" presetClass="exit" presetSubtype="0" fill="hold"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1000"/>
                            </p:stCondLst>
                            <p:childTnLst>
                              <p:par>
                                <p:cTn id="38" presetID="22" presetClass="entr" presetSubtype="1" fill="hold" grpId="0" nodeType="afterEffect">
                                  <p:stCondLst>
                                    <p:cond delay="20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33" grpId="0"/>
      <p:bldP spid="3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rgbClr val="FFC000"/>
                </a:solidFill>
              </a:rPr>
              <a:t>Depuración</a:t>
            </a:r>
          </a:p>
          <a:p>
            <a:pPr marL="361950" lvl="1" indent="1588">
              <a:spcBef>
                <a:spcPts val="0"/>
              </a:spcBef>
              <a:spcAft>
                <a:spcPts val="600"/>
              </a:spcAft>
              <a:buNone/>
            </a:pPr>
            <a:r>
              <a:rPr lang="es-ES" dirty="0"/>
              <a:t>Editamos el código para arreglar el error de ejecución:</a:t>
            </a: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buNone/>
            </a:pP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58</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10" name="9 Flecha derecha"/>
          <p:cNvSpPr/>
          <p:nvPr/>
        </p:nvSpPr>
        <p:spPr>
          <a:xfrm>
            <a:off x="4067944" y="3140968"/>
            <a:ext cx="1008112" cy="360040"/>
          </a:xfrm>
          <a:prstGeom prst="rightArrow">
            <a:avLst>
              <a:gd name="adj1" fmla="val 39417"/>
              <a:gd name="adj2" fmla="val 113493"/>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Rectángulo"/>
          <p:cNvSpPr/>
          <p:nvPr/>
        </p:nvSpPr>
        <p:spPr>
          <a:xfrm>
            <a:off x="5292080" y="2276872"/>
            <a:ext cx="3528392"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Start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2</a:t>
            </a:r>
            <a:r>
              <a:rPr lang="es-ES" sz="2400" dirty="0">
                <a:effectLst>
                  <a:outerShdw blurRad="38100" dist="38100" dir="2700000" algn="tl">
                    <a:srgbClr val="000000">
                      <a:alpha val="43137"/>
                    </a:srgbClr>
                  </a:outerShdw>
                </a:effectLst>
                <a:latin typeface="Consolas" pitchFamily="49" charset="0"/>
                <a:cs typeface="Consolas" pitchFamily="49" charset="0"/>
              </a:rPr>
              <a:t>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
        <p:nvSpPr>
          <p:cNvPr id="9" name="8 Rectángulo"/>
          <p:cNvSpPr/>
          <p:nvPr/>
        </p:nvSpPr>
        <p:spPr>
          <a:xfrm>
            <a:off x="971600" y="2276872"/>
            <a:ext cx="3384376"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Start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3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La ejecución</a:t>
            </a:r>
          </a:p>
          <a:p>
            <a:pPr marL="361950" lvl="1" indent="1588">
              <a:spcBef>
                <a:spcPts val="0"/>
              </a:spcBef>
              <a:spcAft>
                <a:spcPts val="600"/>
              </a:spcAft>
              <a:buNone/>
            </a:pPr>
            <a:r>
              <a:rPr lang="es-ES" dirty="0"/>
              <a:t>Se realiza lo que pide</a:t>
            </a:r>
            <a:br>
              <a:rPr lang="es-ES" dirty="0"/>
            </a:br>
            <a:r>
              <a:rPr lang="es-ES" dirty="0"/>
              <a:t>cada instrucción:</a:t>
            </a: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59</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s-ES" dirty="0">
                          <a:solidFill>
                            <a:schemeClr val="tx1"/>
                          </a:solidFill>
                        </a:rPr>
                        <a:t>B</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solidFill>
                          <a:schemeClr val="tx1"/>
                        </a:solidFill>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6" name="15 Rectángulo"/>
          <p:cNvSpPr/>
          <p:nvPr/>
        </p:nvSpPr>
        <p:spPr>
          <a:xfrm>
            <a:off x="1043608" y="234888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Start</a:t>
            </a:r>
            <a:r>
              <a:rPr lang="es-ES" sz="2400" dirty="0">
                <a:latin typeface="Consolas" pitchFamily="49" charset="0"/>
                <a:cs typeface="Consolas" pitchFamily="49" charset="0"/>
              </a:rPr>
              <a:t>;</a:t>
            </a:r>
            <a:endParaRPr lang="es-ES" sz="2400" dirty="0"/>
          </a:p>
        </p:txBody>
      </p:sp>
      <p:pic>
        <p:nvPicPr>
          <p:cNvPr id="17"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5445" y="4268713"/>
            <a:ext cx="366126" cy="229880"/>
          </a:xfrm>
          <a:prstGeom prst="rect">
            <a:avLst/>
          </a:prstGeom>
          <a:noFill/>
        </p:spPr>
      </p:pic>
      <p:pic>
        <p:nvPicPr>
          <p:cNvPr id="18"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9637" y="3919200"/>
            <a:ext cx="366126" cy="229880"/>
          </a:xfrm>
          <a:prstGeom prst="rect">
            <a:avLst/>
          </a:prstGeom>
          <a:noFill/>
        </p:spPr>
      </p:pic>
      <p:sp>
        <p:nvSpPr>
          <p:cNvPr id="20" name="19 Rectángulo"/>
          <p:cNvSpPr/>
          <p:nvPr/>
        </p:nvSpPr>
        <p:spPr>
          <a:xfrm>
            <a:off x="1043608" y="279533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1 Blocks;</a:t>
            </a:r>
            <a:endParaRPr lang="es-ES" sz="2400" dirty="0"/>
          </a:p>
        </p:txBody>
      </p:sp>
      <p:sp>
        <p:nvSpPr>
          <p:cNvPr id="21" name="20 Rectángulo"/>
          <p:cNvSpPr/>
          <p:nvPr/>
        </p:nvSpPr>
        <p:spPr>
          <a:xfrm>
            <a:off x="1043608" y="324178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endParaRPr lang="es-ES" sz="2400" dirty="0"/>
          </a:p>
        </p:txBody>
      </p:sp>
      <p:sp>
        <p:nvSpPr>
          <p:cNvPr id="34" name="33 Rectángulo"/>
          <p:cNvSpPr/>
          <p:nvPr/>
        </p:nvSpPr>
        <p:spPr>
          <a:xfrm>
            <a:off x="755576" y="5102894"/>
            <a:ext cx="7344816" cy="907941"/>
          </a:xfrm>
          <a:prstGeom prst="rect">
            <a:avLst/>
          </a:prstGeom>
        </p:spPr>
        <p:txBody>
          <a:bodyPr wrap="square">
            <a:spAutoFit/>
          </a:bodyPr>
          <a:lstStyle/>
          <a:p>
            <a:pPr marL="0" lvl="1" indent="1588">
              <a:spcAft>
                <a:spcPts val="600"/>
              </a:spcAft>
              <a:buClr>
                <a:srgbClr val="04617B">
                  <a:lumMod val="20000"/>
                  <a:lumOff val="80000"/>
                </a:srgbClr>
              </a:buClr>
              <a:buSzPct val="100000"/>
            </a:pPr>
            <a:r>
              <a:rPr lang="es-ES" sz="2400" dirty="0">
                <a:solidFill>
                  <a:srgbClr val="FFC000"/>
                </a:solidFill>
                <a:effectLst>
                  <a:outerShdw blurRad="38100" dist="38100" dir="2700000" algn="tl">
                    <a:srgbClr val="000000">
                      <a:alpha val="43137"/>
                    </a:srgbClr>
                  </a:outerShdw>
                </a:effectLst>
                <a:latin typeface="Cambria" pitchFamily="18" charset="0"/>
              </a:rPr>
              <a:t>Error lógico</a:t>
            </a:r>
          </a:p>
          <a:p>
            <a:pPr marL="0" lvl="1" indent="1588">
              <a:spcAft>
                <a:spcPts val="600"/>
              </a:spcAft>
              <a:buClr>
                <a:srgbClr val="04617B">
                  <a:lumMod val="20000"/>
                  <a:lumOff val="80000"/>
                </a:srgbClr>
              </a:buClr>
              <a:buSzPct val="100000"/>
            </a:pPr>
            <a:r>
              <a:rPr lang="es-ES" sz="2400" i="1" dirty="0">
                <a:solidFill>
                  <a:prstClr val="white"/>
                </a:solidFill>
                <a:effectLst>
                  <a:outerShdw blurRad="38100" dist="38100" dir="2700000" algn="tl">
                    <a:srgbClr val="000000">
                      <a:alpha val="43137"/>
                    </a:srgbClr>
                  </a:outerShdw>
                </a:effectLst>
                <a:latin typeface="Cambria" pitchFamily="18" charset="0"/>
              </a:rPr>
              <a:t>¡El programa no llega al resultado deseado!</a:t>
            </a:r>
          </a:p>
        </p:txBody>
      </p:sp>
      <p:sp>
        <p:nvSpPr>
          <p:cNvPr id="19" name="18 Rectángulo"/>
          <p:cNvSpPr/>
          <p:nvPr/>
        </p:nvSpPr>
        <p:spPr>
          <a:xfrm>
            <a:off x="1043608" y="368823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5 Blocks;</a:t>
            </a:r>
            <a:endParaRPr lang="es-ES" sz="2400" dirty="0"/>
          </a:p>
        </p:txBody>
      </p:sp>
      <p:sp>
        <p:nvSpPr>
          <p:cNvPr id="23" name="22 Rectángulo"/>
          <p:cNvSpPr/>
          <p:nvPr/>
        </p:nvSpPr>
        <p:spPr>
          <a:xfrm>
            <a:off x="1043608" y="4134680"/>
            <a:ext cx="3600400"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West 2 Blocks;</a:t>
            </a:r>
            <a:endParaRPr lang="es-ES" sz="2400" dirty="0"/>
          </a:p>
        </p:txBody>
      </p:sp>
      <p:sp>
        <p:nvSpPr>
          <p:cNvPr id="24" name="23 Rectángulo"/>
          <p:cNvSpPr/>
          <p:nvPr/>
        </p:nvSpPr>
        <p:spPr>
          <a:xfrm>
            <a:off x="1043608" y="4581128"/>
            <a:ext cx="3600400" cy="461665"/>
          </a:xfrm>
          <a:prstGeom prst="rect">
            <a:avLst/>
          </a:prstGeom>
        </p:spPr>
        <p:txBody>
          <a:bodyPr wrap="square">
            <a:spAutoFit/>
          </a:bodyPr>
          <a:lstStyle/>
          <a:p>
            <a:pPr marL="0" lvl="1" indent="1588">
              <a:spcBef>
                <a:spcPts val="0"/>
              </a:spcBef>
              <a:spcAft>
                <a:spcPts val="300"/>
              </a:spcAft>
              <a:buNone/>
            </a:pPr>
            <a:r>
              <a:rPr lang="es-ES" sz="2400" dirty="0">
                <a:latin typeface="Consolas" pitchFamily="49" charset="0"/>
                <a:cs typeface="Consolas" pitchFamily="49" charset="0"/>
              </a:rPr>
              <a:t>Stop;</a:t>
            </a:r>
            <a:endParaRPr lang="es-ES" sz="2400" dirty="0"/>
          </a:p>
        </p:txBody>
      </p:sp>
      <p:pic>
        <p:nvPicPr>
          <p:cNvPr id="25"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6448093" y="3857163"/>
            <a:ext cx="366126" cy="229880"/>
          </a:xfrm>
          <a:prstGeom prst="rect">
            <a:avLst/>
          </a:prstGeom>
          <a:noFill/>
        </p:spPr>
      </p:pic>
      <p:pic>
        <p:nvPicPr>
          <p:cNvPr id="26"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a:off x="6516216" y="2060848"/>
            <a:ext cx="366126" cy="229880"/>
          </a:xfrm>
          <a:prstGeom prst="rect">
            <a:avLst/>
          </a:prstGeom>
          <a:noFill/>
        </p:spPr>
      </p:pic>
      <p:pic>
        <p:nvPicPr>
          <p:cNvPr id="27" name="Picture 2" descr="C:\Program Files (x86)\Microsoft Office\MEDIA\CAGCAT10\j0212957.wmf"/>
          <p:cNvPicPr>
            <a:picLocks noChangeAspect="1" noChangeArrowheads="1"/>
          </p:cNvPicPr>
          <p:nvPr/>
        </p:nvPicPr>
        <p:blipFill>
          <a:blip r:embed="rId3" cstate="print"/>
          <a:srcRect/>
          <a:stretch>
            <a:fillRect/>
          </a:stretch>
        </p:blipFill>
        <p:spPr bwMode="auto">
          <a:xfrm>
            <a:off x="5580112" y="2060848"/>
            <a:ext cx="366126" cy="229880"/>
          </a:xfrm>
          <a:prstGeom prst="rect">
            <a:avLst/>
          </a:prstGeom>
          <a:noFill/>
        </p:spPr>
      </p:pic>
      <p:sp>
        <p:nvSpPr>
          <p:cNvPr id="28" name="27 CuadroTexto"/>
          <p:cNvSpPr txBox="1"/>
          <p:nvPr/>
        </p:nvSpPr>
        <p:spPr>
          <a:xfrm>
            <a:off x="5578171" y="1528217"/>
            <a:ext cx="362600" cy="584775"/>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3200" dirty="0">
                <a:solidFill>
                  <a:srgbClr val="C00000"/>
                </a:solidFill>
                <a:effectLst>
                  <a:outerShdw blurRad="38100" dist="38100" dir="2700000" algn="tl">
                    <a:srgbClr val="000000">
                      <a:alpha val="43137"/>
                    </a:srgbClr>
                  </a:outerShdw>
                </a:effectLst>
                <a:cs typeface="Consolas" pitchFamily="49" charset="0"/>
              </a:rPr>
              <a:t>?</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7"/>
                                        </p:tgtEl>
                                      </p:cBhvr>
                                    </p:animEffect>
                                    <p:animScale>
                                      <p:cBhvr>
                                        <p:cTn id="11" dur="250" autoRev="1" fill="hold"/>
                                        <p:tgtEl>
                                          <p:spTgt spid="1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par>
                          <p:cTn id="28" fill="hold">
                            <p:stCondLst>
                              <p:cond delay="1000"/>
                            </p:stCondLst>
                            <p:childTnLst>
                              <p:par>
                                <p:cTn id="29" presetID="1" presetClass="exit" presetSubtype="0" fill="hold"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1000"/>
                                        <p:tgtEl>
                                          <p:spTgt spid="19"/>
                                        </p:tgtEl>
                                      </p:cBhvr>
                                    </p:animEffect>
                                  </p:childTnLst>
                                </p:cTn>
                              </p:par>
                            </p:childTnLst>
                          </p:cTn>
                        </p:par>
                        <p:par>
                          <p:cTn id="39" fill="hold">
                            <p:stCondLst>
                              <p:cond delay="1000"/>
                            </p:stCondLst>
                            <p:childTnLst>
                              <p:par>
                                <p:cTn id="40" presetID="1" presetClass="exit" presetSubtype="0" fill="hold" nodeType="afterEffect">
                                  <p:stCondLst>
                                    <p:cond delay="0"/>
                                  </p:stCondLst>
                                  <p:childTnLst>
                                    <p:set>
                                      <p:cBhvr>
                                        <p:cTn id="41" dur="1" fill="hold">
                                          <p:stCondLst>
                                            <p:cond delay="0"/>
                                          </p:stCondLst>
                                        </p:cTn>
                                        <p:tgtEl>
                                          <p:spTgt spid="25"/>
                                        </p:tgtEl>
                                        <p:attrNameLst>
                                          <p:attrName>style.visibility</p:attrName>
                                        </p:attrNameLst>
                                      </p:cBhvr>
                                      <p:to>
                                        <p:strVal val="hidden"/>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1000"/>
                                        <p:tgtEl>
                                          <p:spTgt spid="23"/>
                                        </p:tgtEl>
                                      </p:cBhvr>
                                    </p:animEffect>
                                  </p:childTnLst>
                                </p:cTn>
                              </p:par>
                            </p:childTnLst>
                          </p:cTn>
                        </p:par>
                        <p:par>
                          <p:cTn id="50" fill="hold">
                            <p:stCondLst>
                              <p:cond delay="1000"/>
                            </p:stCondLst>
                            <p:childTnLst>
                              <p:par>
                                <p:cTn id="51" presetID="1" presetClass="exit" presetSubtype="0" fill="hold" nodeType="after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1000"/>
                                        <p:tgtEl>
                                          <p:spTgt spid="24"/>
                                        </p:tgtEl>
                                      </p:cBhvr>
                                    </p:animEffec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par>
                          <p:cTn id="64" fill="hold">
                            <p:stCondLst>
                              <p:cond delay="1000"/>
                            </p:stCondLst>
                            <p:childTnLst>
                              <p:par>
                                <p:cTn id="65" presetID="22" presetClass="entr" presetSubtype="1" fill="hold" grpId="0" nodeType="afterEffect">
                                  <p:stCondLst>
                                    <p:cond delay="2000"/>
                                  </p:stCondLst>
                                  <p:childTnLst>
                                    <p:set>
                                      <p:cBhvr>
                                        <p:cTn id="66" dur="1" fill="hold">
                                          <p:stCondLst>
                                            <p:cond delay="0"/>
                                          </p:stCondLst>
                                        </p:cTn>
                                        <p:tgtEl>
                                          <p:spTgt spid="34"/>
                                        </p:tgtEl>
                                        <p:attrNameLst>
                                          <p:attrName>style.visibility</p:attrName>
                                        </p:attrNameLst>
                                      </p:cBhvr>
                                      <p:to>
                                        <p:strVal val="visible"/>
                                      </p:to>
                                    </p:set>
                                    <p:animEffect transition="in" filter="wipe(up)">
                                      <p:cBhvr>
                                        <p:cTn id="6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34" grpId="0"/>
      <p:bldP spid="19" grpId="0"/>
      <p:bldP spid="23" grpId="0"/>
      <p:bldP spid="24"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Esquema general</a:t>
            </a: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28" name="27 Grupo"/>
          <p:cNvGrpSpPr/>
          <p:nvPr/>
        </p:nvGrpSpPr>
        <p:grpSpPr>
          <a:xfrm>
            <a:off x="3757682" y="1714488"/>
            <a:ext cx="1428760" cy="1595300"/>
            <a:chOff x="3714744" y="1857364"/>
            <a:chExt cx="1428760" cy="1595300"/>
          </a:xfrm>
        </p:grpSpPr>
        <p:sp>
          <p:nvSpPr>
            <p:cNvPr id="15" name="14 CuadroTexto"/>
            <p:cNvSpPr txBox="1"/>
            <p:nvPr/>
          </p:nvSpPr>
          <p:spPr>
            <a:xfrm>
              <a:off x="3714744" y="1857364"/>
              <a:ext cx="1428760" cy="857256"/>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Memoria</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temporal</a:t>
              </a:r>
            </a:p>
          </p:txBody>
        </p:sp>
        <p:cxnSp>
          <p:nvCxnSpPr>
            <p:cNvPr id="22" name="21 Conector recto de flecha"/>
            <p:cNvCxnSpPr>
              <a:stCxn id="14" idx="0"/>
              <a:endCxn id="15" idx="2"/>
            </p:cNvCxnSpPr>
            <p:nvPr/>
          </p:nvCxnSpPr>
          <p:spPr>
            <a:xfrm rot="5400000" flipH="1" flipV="1">
              <a:off x="4060499" y="3083245"/>
              <a:ext cx="737250"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29" name="28 Grupo"/>
          <p:cNvGrpSpPr/>
          <p:nvPr/>
        </p:nvGrpSpPr>
        <p:grpSpPr>
          <a:xfrm>
            <a:off x="3400492" y="4176417"/>
            <a:ext cx="2143140" cy="1669333"/>
            <a:chOff x="3140426" y="3902807"/>
            <a:chExt cx="2143140" cy="1669333"/>
          </a:xfrm>
          <a:effectLst>
            <a:outerShdw blurRad="50800" dist="38100" dir="2700000" algn="tl" rotWithShape="0">
              <a:prstClr val="black">
                <a:alpha val="40000"/>
              </a:prstClr>
            </a:outerShdw>
          </a:effectLst>
        </p:grpSpPr>
        <p:sp>
          <p:nvSpPr>
            <p:cNvPr id="16" name="15 CuadroTexto"/>
            <p:cNvSpPr txBox="1"/>
            <p:nvPr/>
          </p:nvSpPr>
          <p:spPr>
            <a:xfrm>
              <a:off x="3140426" y="4714884"/>
              <a:ext cx="2143140" cy="857256"/>
            </a:xfrm>
            <a:prstGeom prst="rect">
              <a:avLst/>
            </a:prstGeom>
            <a:solidFill>
              <a:schemeClr val="accent4">
                <a:tint val="98000"/>
                <a:shade val="25000"/>
                <a:satMod val="250000"/>
              </a:schemeClr>
            </a:solidFill>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Almacenamiento</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permanente</a:t>
              </a:r>
            </a:p>
          </p:txBody>
        </p:sp>
        <p:cxnSp>
          <p:nvCxnSpPr>
            <p:cNvPr id="25" name="24 Conector recto de flecha"/>
            <p:cNvCxnSpPr/>
            <p:nvPr/>
          </p:nvCxnSpPr>
          <p:spPr>
            <a:xfrm rot="5400000" flipH="1" flipV="1">
              <a:off x="3802894" y="4313929"/>
              <a:ext cx="823038" cy="794"/>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grpSp>
        <p:nvGrpSpPr>
          <p:cNvPr id="36" name="35 Grupo"/>
          <p:cNvGrpSpPr/>
          <p:nvPr/>
        </p:nvGrpSpPr>
        <p:grpSpPr>
          <a:xfrm>
            <a:off x="971600" y="3308994"/>
            <a:ext cx="2786082" cy="2477460"/>
            <a:chOff x="1071538" y="3286124"/>
            <a:chExt cx="2786082" cy="2477460"/>
          </a:xfrm>
        </p:grpSpPr>
        <p:grpSp>
          <p:nvGrpSpPr>
            <p:cNvPr id="26" name="25 Grupo"/>
            <p:cNvGrpSpPr/>
            <p:nvPr/>
          </p:nvGrpSpPr>
          <p:grpSpPr>
            <a:xfrm>
              <a:off x="1071538" y="3286124"/>
              <a:ext cx="2786082" cy="857256"/>
              <a:chOff x="1071538" y="3286124"/>
              <a:chExt cx="2786082" cy="857256"/>
            </a:xfrm>
          </p:grpSpPr>
          <p:sp>
            <p:nvSpPr>
              <p:cNvPr id="17" name="16 CuadroTexto"/>
              <p:cNvSpPr txBox="1"/>
              <p:nvPr/>
            </p:nvSpPr>
            <p:spPr>
              <a:xfrm>
                <a:off x="1071538" y="3286124"/>
                <a:ext cx="1428760"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Dispositivos</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de entrada</a:t>
                </a:r>
              </a:p>
            </p:txBody>
          </p:sp>
          <p:cxnSp>
            <p:nvCxnSpPr>
              <p:cNvPr id="20" name="19 Conector recto de flecha"/>
              <p:cNvCxnSpPr>
                <a:stCxn id="17" idx="3"/>
                <a:endCxn id="14" idx="1"/>
              </p:cNvCxnSpPr>
              <p:nvPr/>
            </p:nvCxnSpPr>
            <p:spPr>
              <a:xfrm>
                <a:off x="2500298" y="3714752"/>
                <a:ext cx="1357322"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4" name="33 CuadroTexto"/>
            <p:cNvSpPr txBox="1"/>
            <p:nvPr/>
          </p:nvSpPr>
          <p:spPr>
            <a:xfrm>
              <a:off x="1311660" y="4286256"/>
              <a:ext cx="910506" cy="1477328"/>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mj-lt"/>
                </a:rPr>
                <a:t>Teclado</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Ratón</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Escáner</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Táctil</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t>
              </a:r>
            </a:p>
          </p:txBody>
        </p:sp>
      </p:grpSp>
      <p:grpSp>
        <p:nvGrpSpPr>
          <p:cNvPr id="37" name="36 Grupo"/>
          <p:cNvGrpSpPr/>
          <p:nvPr/>
        </p:nvGrpSpPr>
        <p:grpSpPr>
          <a:xfrm>
            <a:off x="5186442" y="3308994"/>
            <a:ext cx="2928958" cy="2200461"/>
            <a:chOff x="4714876" y="3286124"/>
            <a:chExt cx="2928958" cy="2200461"/>
          </a:xfrm>
          <a:effectLst>
            <a:outerShdw blurRad="50800" dist="38100" dir="2700000" algn="tl" rotWithShape="0">
              <a:prstClr val="black">
                <a:alpha val="40000"/>
              </a:prstClr>
            </a:outerShdw>
          </a:effectLst>
        </p:grpSpPr>
        <p:grpSp>
          <p:nvGrpSpPr>
            <p:cNvPr id="27" name="26 Grupo"/>
            <p:cNvGrpSpPr/>
            <p:nvPr/>
          </p:nvGrpSpPr>
          <p:grpSpPr>
            <a:xfrm>
              <a:off x="4714876" y="3286124"/>
              <a:ext cx="2928958" cy="857256"/>
              <a:chOff x="4714876" y="3286124"/>
              <a:chExt cx="2928958" cy="857256"/>
            </a:xfrm>
          </p:grpSpPr>
          <p:sp>
            <p:nvSpPr>
              <p:cNvPr id="18" name="17 CuadroTexto"/>
              <p:cNvSpPr txBox="1"/>
              <p:nvPr/>
            </p:nvSpPr>
            <p:spPr>
              <a:xfrm>
                <a:off x="6215074" y="3286124"/>
                <a:ext cx="1428760" cy="857256"/>
              </a:xfrm>
              <a:prstGeom prst="rect">
                <a:avLst/>
              </a:prstGeom>
              <a:solidFill>
                <a:schemeClr val="accent6">
                  <a:tint val="98000"/>
                  <a:shade val="25000"/>
                  <a:satMod val="250000"/>
                </a:schemeClr>
              </a:solidFill>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Dispositivos</a:t>
                </a:r>
                <a:br>
                  <a:rPr lang="es-ES" dirty="0">
                    <a:solidFill>
                      <a:schemeClr val="tx1"/>
                    </a:solidFill>
                    <a:effectLst>
                      <a:outerShdw blurRad="38100" dist="38100" dir="2700000" algn="tl">
                        <a:srgbClr val="000000">
                          <a:alpha val="43137"/>
                        </a:srgbClr>
                      </a:outerShdw>
                    </a:effectLst>
                    <a:latin typeface="Cambria" pitchFamily="18" charset="0"/>
                  </a:rPr>
                </a:br>
                <a:r>
                  <a:rPr lang="es-ES" dirty="0">
                    <a:solidFill>
                      <a:schemeClr val="tx1"/>
                    </a:solidFill>
                    <a:effectLst>
                      <a:outerShdw blurRad="38100" dist="38100" dir="2700000" algn="tl">
                        <a:srgbClr val="000000">
                          <a:alpha val="43137"/>
                        </a:srgbClr>
                      </a:outerShdw>
                    </a:effectLst>
                    <a:latin typeface="Cambria" pitchFamily="18" charset="0"/>
                  </a:rPr>
                  <a:t>de salida</a:t>
                </a:r>
              </a:p>
            </p:txBody>
          </p:sp>
          <p:cxnSp>
            <p:nvCxnSpPr>
              <p:cNvPr id="21" name="20 Conector recto de flecha"/>
              <p:cNvCxnSpPr>
                <a:stCxn id="14" idx="3"/>
                <a:endCxn id="18" idx="1"/>
              </p:cNvCxnSpPr>
              <p:nvPr/>
            </p:nvCxnSpPr>
            <p:spPr>
              <a:xfrm>
                <a:off x="4714876" y="3714752"/>
                <a:ext cx="1500198" cy="1588"/>
              </a:xfrm>
              <a:prstGeom prst="straightConnector1">
                <a:avLst/>
              </a:prstGeom>
              <a:ln w="57150">
                <a:solidFill>
                  <a:srgbClr val="FFC000"/>
                </a:solidFill>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grpSp>
        <p:sp>
          <p:nvSpPr>
            <p:cNvPr id="35" name="34 CuadroTexto"/>
            <p:cNvSpPr txBox="1"/>
            <p:nvPr/>
          </p:nvSpPr>
          <p:spPr>
            <a:xfrm>
              <a:off x="6328600" y="4286256"/>
              <a:ext cx="1138710" cy="1200329"/>
            </a:xfrm>
            <a:prstGeom prst="rect">
              <a:avLst/>
            </a:prstGeom>
            <a:noFill/>
          </p:spPr>
          <p:txBody>
            <a:bodyPr wrap="none" rtlCol="0">
              <a:spAutoFit/>
            </a:bodyPr>
            <a:lstStyle/>
            <a:p>
              <a:pPr algn="ctr"/>
              <a:r>
                <a:rPr lang="es-ES" dirty="0">
                  <a:effectLst>
                    <a:outerShdw blurRad="38100" dist="38100" dir="2700000" algn="tl">
                      <a:srgbClr val="000000">
                        <a:alpha val="43137"/>
                      </a:srgbClr>
                    </a:outerShdw>
                  </a:effectLst>
                  <a:latin typeface="+mj-lt"/>
                </a:rPr>
                <a:t>Monitor</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Impresora</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Altavoz</a:t>
              </a:r>
              <a:br>
                <a:rPr lang="es-ES" dirty="0">
                  <a:effectLst>
                    <a:outerShdw blurRad="38100" dist="38100" dir="2700000" algn="tl">
                      <a:srgbClr val="000000">
                        <a:alpha val="43137"/>
                      </a:srgbClr>
                    </a:outerShdw>
                  </a:effectLst>
                  <a:latin typeface="+mj-lt"/>
                </a:rPr>
              </a:br>
              <a:r>
                <a:rPr lang="es-ES" dirty="0">
                  <a:effectLst>
                    <a:outerShdw blurRad="38100" dist="38100" dir="2700000" algn="tl">
                      <a:srgbClr val="000000">
                        <a:alpha val="43137"/>
                      </a:srgbClr>
                    </a:outerShdw>
                  </a:effectLst>
                  <a:latin typeface="+mj-lt"/>
                </a:rPr>
                <a:t>…</a:t>
              </a:r>
            </a:p>
          </p:txBody>
        </p:sp>
      </p:grpSp>
      <p:grpSp>
        <p:nvGrpSpPr>
          <p:cNvPr id="24" name="23 Grupo"/>
          <p:cNvGrpSpPr/>
          <p:nvPr/>
        </p:nvGrpSpPr>
        <p:grpSpPr>
          <a:xfrm>
            <a:off x="3757682" y="2772217"/>
            <a:ext cx="3334598" cy="1394033"/>
            <a:chOff x="3757682" y="2772217"/>
            <a:chExt cx="3334598" cy="1394033"/>
          </a:xfrm>
        </p:grpSpPr>
        <p:sp>
          <p:nvSpPr>
            <p:cNvPr id="43" name="42 CuadroTexto"/>
            <p:cNvSpPr txBox="1"/>
            <p:nvPr/>
          </p:nvSpPr>
          <p:spPr>
            <a:xfrm>
              <a:off x="4700150" y="2772217"/>
              <a:ext cx="2392130" cy="584775"/>
            </a:xfrm>
            <a:prstGeom prst="rect">
              <a:avLst/>
            </a:prstGeom>
            <a:noFill/>
          </p:spPr>
          <p:txBody>
            <a:bodyPr wrap="none" rtlCol="0">
              <a:spAutoFit/>
            </a:bodyPr>
            <a:lstStyle/>
            <a:p>
              <a:r>
                <a:rPr lang="es-ES" sz="1600" dirty="0">
                  <a:effectLst>
                    <a:outerShdw blurRad="38100" dist="38100" dir="2700000" algn="tl">
                      <a:srgbClr val="000000">
                        <a:alpha val="43137"/>
                      </a:srgbClr>
                    </a:outerShdw>
                  </a:effectLst>
                  <a:latin typeface="+mj-lt"/>
                </a:rPr>
                <a:t>Unidad Central de Proceso</a:t>
              </a:r>
              <a:br>
                <a:rPr lang="es-ES" sz="1600" dirty="0">
                  <a:effectLst>
                    <a:outerShdw blurRad="38100" dist="38100" dir="2700000" algn="tl">
                      <a:srgbClr val="000000">
                        <a:alpha val="43137"/>
                      </a:srgbClr>
                    </a:outerShdw>
                  </a:effectLst>
                  <a:latin typeface="+mj-lt"/>
                </a:rPr>
              </a:br>
              <a:r>
                <a:rPr lang="en-US" sz="1600" i="1" dirty="0">
                  <a:effectLst>
                    <a:outerShdw blurRad="38100" dist="38100" dir="2700000" algn="tl">
                      <a:srgbClr val="000000">
                        <a:alpha val="43137"/>
                      </a:srgbClr>
                    </a:outerShdw>
                  </a:effectLst>
                  <a:latin typeface="+mj-lt"/>
                </a:rPr>
                <a:t>Central Processor Unit</a:t>
              </a:r>
              <a:endParaRPr lang="en-US" sz="1600" dirty="0">
                <a:effectLst>
                  <a:outerShdw blurRad="38100" dist="38100" dir="2700000" algn="tl">
                    <a:srgbClr val="000000">
                      <a:alpha val="43137"/>
                    </a:srgbClr>
                  </a:outerShdw>
                </a:effectLst>
                <a:latin typeface="+mj-lt"/>
              </a:endParaRPr>
            </a:p>
          </p:txBody>
        </p:sp>
        <p:sp>
          <p:nvSpPr>
            <p:cNvPr id="14" name="13 CuadroTexto"/>
            <p:cNvSpPr txBox="1"/>
            <p:nvPr/>
          </p:nvSpPr>
          <p:spPr>
            <a:xfrm>
              <a:off x="3757682" y="3308994"/>
              <a:ext cx="1428760" cy="857256"/>
            </a:xfrm>
            <a:prstGeom prst="rect">
              <a:avLst/>
            </a:prstGeom>
            <a:solidFill>
              <a:schemeClr val="accent2">
                <a:tint val="98000"/>
                <a:shade val="25000"/>
                <a:satMod val="25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ctr" anchorCtr="0">
              <a:noAutofit/>
            </a:bodyPr>
            <a:lstStyle/>
            <a:p>
              <a:pPr algn="ctr"/>
              <a:r>
                <a:rPr lang="es-ES" dirty="0">
                  <a:solidFill>
                    <a:schemeClr val="tx1"/>
                  </a:solidFill>
                  <a:effectLst>
                    <a:outerShdw blurRad="38100" dist="38100" dir="2700000" algn="tl">
                      <a:srgbClr val="000000">
                        <a:alpha val="43137"/>
                      </a:srgbClr>
                    </a:outerShdw>
                  </a:effectLst>
                  <a:latin typeface="Cambria" pitchFamily="18" charset="0"/>
                </a:rPr>
                <a:t>C.P.U.</a:t>
              </a: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10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10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rgbClr val="FFC000"/>
                </a:solidFill>
              </a:rPr>
              <a:t>Depuración</a:t>
            </a:r>
          </a:p>
          <a:p>
            <a:pPr marL="361950" lvl="1" indent="1588">
              <a:spcBef>
                <a:spcPts val="0"/>
              </a:spcBef>
              <a:spcAft>
                <a:spcPts val="600"/>
              </a:spcAft>
              <a:buNone/>
            </a:pPr>
            <a:r>
              <a:rPr lang="es-ES" dirty="0"/>
              <a:t>Editamos el código para arreglar el error lógico:</a:t>
            </a: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spcAft>
                <a:spcPts val="600"/>
              </a:spcAft>
              <a:buNone/>
            </a:pPr>
            <a:endParaRPr lang="es-ES" dirty="0">
              <a:cs typeface="Consolas" pitchFamily="49" charset="0"/>
            </a:endParaRPr>
          </a:p>
          <a:p>
            <a:pPr marL="361950" lvl="1" indent="1588">
              <a:spcBef>
                <a:spcPts val="0"/>
              </a:spcBef>
              <a:buNone/>
            </a:pP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60</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16" name="15 Rectángulo"/>
          <p:cNvSpPr/>
          <p:nvPr/>
        </p:nvSpPr>
        <p:spPr>
          <a:xfrm>
            <a:off x="971600" y="2276872"/>
            <a:ext cx="3456384"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Start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2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West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
        <p:nvSpPr>
          <p:cNvPr id="10" name="9 Flecha derecha"/>
          <p:cNvSpPr/>
          <p:nvPr/>
        </p:nvSpPr>
        <p:spPr>
          <a:xfrm>
            <a:off x="4067944" y="3140968"/>
            <a:ext cx="1008112" cy="360040"/>
          </a:xfrm>
          <a:prstGeom prst="rightArrow">
            <a:avLst>
              <a:gd name="adj1" fmla="val 39417"/>
              <a:gd name="adj2" fmla="val 113493"/>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Rectángulo"/>
          <p:cNvSpPr/>
          <p:nvPr/>
        </p:nvSpPr>
        <p:spPr>
          <a:xfrm>
            <a:off x="5292080" y="2276872"/>
            <a:ext cx="3312368" cy="2500685"/>
          </a:xfrm>
          <a:prstGeom prst="rect">
            <a:avLst/>
          </a:prstGeom>
        </p:spPr>
        <p:txBody>
          <a:bodyPr wrap="square">
            <a:spAutoFit/>
          </a:bodyPr>
          <a:lstStyle/>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Start</a:t>
            </a:r>
            <a:r>
              <a:rPr lang="es-ES" sz="2400" dirty="0">
                <a:effectLst>
                  <a:outerShdw blurRad="38100" dist="38100" dir="2700000" algn="tl">
                    <a:srgbClr val="000000">
                      <a:alpha val="43137"/>
                    </a:srgbClr>
                  </a:outerShdw>
                </a:effectLst>
                <a:latin typeface="Consolas" pitchFamily="49" charset="0"/>
                <a:cs typeface="Consolas" pitchFamily="49" charset="0"/>
              </a:rPr>
              <a:t>;</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1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East 2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North 5 Blocks;</a:t>
            </a:r>
          </a:p>
          <a:p>
            <a:pPr marL="0" lvl="1" indent="1588">
              <a:spcBef>
                <a:spcPts val="0"/>
              </a:spcBef>
              <a:spcAft>
                <a:spcPts val="300"/>
              </a:spcAft>
              <a:buNone/>
            </a:pPr>
            <a:r>
              <a:rPr lang="es-ES" sz="2400" dirty="0" err="1">
                <a:effectLst>
                  <a:outerShdw blurRad="38100" dist="38100" dir="2700000" algn="tl">
                    <a:srgbClr val="000000">
                      <a:alpha val="43137"/>
                    </a:srgbClr>
                  </a:outerShdw>
                </a:effectLst>
                <a:latin typeface="Consolas" pitchFamily="49" charset="0"/>
                <a:cs typeface="Consolas" pitchFamily="49" charset="0"/>
              </a:rPr>
              <a:t>Go</a:t>
            </a:r>
            <a:r>
              <a:rPr lang="es-ES" sz="2400" dirty="0">
                <a:effectLst>
                  <a:outerShdw blurRad="38100" dist="38100" dir="2700000" algn="tl">
                    <a:srgbClr val="000000">
                      <a:alpha val="43137"/>
                    </a:srgbClr>
                  </a:outerShdw>
                </a:effectLst>
                <a:latin typeface="Consolas" pitchFamily="49" charset="0"/>
                <a:cs typeface="Consolas" pitchFamily="49" charset="0"/>
              </a:rPr>
              <a:t> </a:t>
            </a:r>
            <a:r>
              <a:rPr lang="es-ES" sz="2400" dirty="0">
                <a:solidFill>
                  <a:srgbClr val="FFC000"/>
                </a:solidFill>
                <a:effectLst>
                  <a:outerShdw blurRad="38100" dist="38100" dir="2700000" algn="tl">
                    <a:srgbClr val="000000">
                      <a:alpha val="43137"/>
                    </a:srgbClr>
                  </a:outerShdw>
                </a:effectLst>
                <a:latin typeface="Consolas" pitchFamily="49" charset="0"/>
                <a:cs typeface="Consolas" pitchFamily="49" charset="0"/>
              </a:rPr>
              <a:t>East</a:t>
            </a:r>
            <a:r>
              <a:rPr lang="es-ES" sz="2400" dirty="0">
                <a:effectLst>
                  <a:outerShdw blurRad="38100" dist="38100" dir="2700000" algn="tl">
                    <a:srgbClr val="000000">
                      <a:alpha val="43137"/>
                    </a:srgbClr>
                  </a:outerShdw>
                </a:effectLst>
                <a:latin typeface="Consolas" pitchFamily="49" charset="0"/>
                <a:cs typeface="Consolas" pitchFamily="49" charset="0"/>
              </a:rPr>
              <a:t> 2 Blocks;</a:t>
            </a:r>
          </a:p>
          <a:p>
            <a:pPr marL="0" lvl="1" indent="1588">
              <a:spcBef>
                <a:spcPts val="0"/>
              </a:spcBef>
              <a:spcAft>
                <a:spcPts val="300"/>
              </a:spcAft>
              <a:buNone/>
            </a:pPr>
            <a:r>
              <a:rPr lang="es-ES" sz="2400" dirty="0">
                <a:effectLst>
                  <a:outerShdw blurRad="38100" dist="38100" dir="2700000" algn="tl">
                    <a:srgbClr val="000000">
                      <a:alpha val="43137"/>
                    </a:srgbClr>
                  </a:outerShdw>
                </a:effectLst>
                <a:latin typeface="Consolas" pitchFamily="49" charset="0"/>
                <a:cs typeface="Consolas" pitchFamily="49" charset="0"/>
              </a:rPr>
              <a:t>Stop;</a:t>
            </a:r>
            <a:endParaRPr lang="es-ES" sz="2400" dirty="0">
              <a:effectLst>
                <a:outerShdw blurRad="38100" dist="38100" dir="2700000" algn="tl">
                  <a:srgbClr val="000000">
                    <a:alpha val="43137"/>
                  </a:srgbClr>
                </a:outerShdw>
              </a:effectLst>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Un ejemplo de programación</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La ejecución</a:t>
            </a:r>
          </a:p>
          <a:p>
            <a:pPr marL="361950" lvl="1" indent="1588">
              <a:spcBef>
                <a:spcPts val="0"/>
              </a:spcBef>
              <a:spcAft>
                <a:spcPts val="600"/>
              </a:spcAft>
              <a:buNone/>
            </a:pPr>
            <a:r>
              <a:rPr lang="es-ES" dirty="0"/>
              <a:t>Se realiza lo que pide</a:t>
            </a:r>
            <a:br>
              <a:rPr lang="es-ES" dirty="0"/>
            </a:br>
            <a:r>
              <a:rPr lang="es-ES" dirty="0"/>
              <a:t>cada instrucción:</a:t>
            </a:r>
            <a:endParaRPr lang="es-ES" dirty="0">
              <a:cs typeface="Consolas" pitchFamily="49" charset="0"/>
            </a:endParaRP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61</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graphicFrame>
        <p:nvGraphicFramePr>
          <p:cNvPr id="6" name="5 Tabla"/>
          <p:cNvGraphicFramePr>
            <a:graphicFrameLocks noGrp="1"/>
          </p:cNvGraphicFramePr>
          <p:nvPr/>
        </p:nvGraphicFramePr>
        <p:xfrm>
          <a:off x="5148064" y="1628800"/>
          <a:ext cx="3480048" cy="29667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35006">
                  <a:extLst>
                    <a:ext uri="{9D8B030D-6E8A-4147-A177-3AD203B41FA5}">
                      <a16:colId xmlns:a16="http://schemas.microsoft.com/office/drawing/2014/main" val="20000"/>
                    </a:ext>
                  </a:extLst>
                </a:gridCol>
                <a:gridCol w="435006">
                  <a:extLst>
                    <a:ext uri="{9D8B030D-6E8A-4147-A177-3AD203B41FA5}">
                      <a16:colId xmlns:a16="http://schemas.microsoft.com/office/drawing/2014/main" val="20001"/>
                    </a:ext>
                  </a:extLst>
                </a:gridCol>
                <a:gridCol w="435006">
                  <a:extLst>
                    <a:ext uri="{9D8B030D-6E8A-4147-A177-3AD203B41FA5}">
                      <a16:colId xmlns:a16="http://schemas.microsoft.com/office/drawing/2014/main" val="20002"/>
                    </a:ext>
                  </a:extLst>
                </a:gridCol>
                <a:gridCol w="435006">
                  <a:extLst>
                    <a:ext uri="{9D8B030D-6E8A-4147-A177-3AD203B41FA5}">
                      <a16:colId xmlns:a16="http://schemas.microsoft.com/office/drawing/2014/main" val="20003"/>
                    </a:ext>
                  </a:extLst>
                </a:gridCol>
                <a:gridCol w="435006">
                  <a:extLst>
                    <a:ext uri="{9D8B030D-6E8A-4147-A177-3AD203B41FA5}">
                      <a16:colId xmlns:a16="http://schemas.microsoft.com/office/drawing/2014/main" val="20004"/>
                    </a:ext>
                  </a:extLst>
                </a:gridCol>
                <a:gridCol w="435006">
                  <a:extLst>
                    <a:ext uri="{9D8B030D-6E8A-4147-A177-3AD203B41FA5}">
                      <a16:colId xmlns:a16="http://schemas.microsoft.com/office/drawing/2014/main" val="20005"/>
                    </a:ext>
                  </a:extLst>
                </a:gridCol>
                <a:gridCol w="435006">
                  <a:extLst>
                    <a:ext uri="{9D8B030D-6E8A-4147-A177-3AD203B41FA5}">
                      <a16:colId xmlns:a16="http://schemas.microsoft.com/office/drawing/2014/main" val="20006"/>
                    </a:ext>
                  </a:extLst>
                </a:gridCol>
                <a:gridCol w="435006">
                  <a:extLst>
                    <a:ext uri="{9D8B030D-6E8A-4147-A177-3AD203B41FA5}">
                      <a16:colId xmlns:a16="http://schemas.microsoft.com/office/drawing/2014/main" val="20007"/>
                    </a:ext>
                  </a:extLst>
                </a:gridCol>
              </a:tblGrid>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3"/>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5"/>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pPr algn="ctr"/>
                      <a:endParaRPr lang="es-ES" dirty="0"/>
                    </a:p>
                  </a:txBody>
                  <a:tcPr>
                    <a:lnL w="28575"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solidFill>
                          <a:schemeClr val="tx1"/>
                        </a:solidFill>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s-ES" dirty="0"/>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s-ES" dirty="0"/>
                    </a:p>
                  </a:txBody>
                  <a:tcPr>
                    <a:lnL w="12700" cmpd="sng">
                      <a:noFill/>
                    </a:lnL>
                    <a:lnR w="28575"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0007"/>
                  </a:ext>
                </a:extLst>
              </a:tr>
            </a:tbl>
          </a:graphicData>
        </a:graphic>
      </p:graphicFrame>
      <p:pic>
        <p:nvPicPr>
          <p:cNvPr id="102402" name="Picture 2"/>
          <p:cNvPicPr>
            <a:picLocks noChangeAspect="1" noChangeArrowheads="1"/>
          </p:cNvPicPr>
          <p:nvPr/>
        </p:nvPicPr>
        <p:blipFill>
          <a:blip r:embed="rId2" cstate="print"/>
          <a:srcRect/>
          <a:stretch>
            <a:fillRect/>
          </a:stretch>
        </p:blipFill>
        <p:spPr bwMode="auto">
          <a:xfrm>
            <a:off x="7418412" y="1672233"/>
            <a:ext cx="300038" cy="300038"/>
          </a:xfrm>
          <a:prstGeom prst="rect">
            <a:avLst/>
          </a:prstGeom>
          <a:noFill/>
          <a:ln w="9525">
            <a:noFill/>
            <a:miter lim="800000"/>
            <a:headEnd/>
            <a:tailEnd/>
          </a:ln>
        </p:spPr>
      </p:pic>
      <p:sp>
        <p:nvSpPr>
          <p:cNvPr id="11" name="10 CuadroTexto"/>
          <p:cNvSpPr txBox="1"/>
          <p:nvPr/>
        </p:nvSpPr>
        <p:spPr>
          <a:xfrm>
            <a:off x="8622727" y="930206"/>
            <a:ext cx="324128" cy="33855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1600" b="1" dirty="0">
                <a:solidFill>
                  <a:schemeClr val="bg2">
                    <a:lumMod val="20000"/>
                    <a:lumOff val="80000"/>
                  </a:schemeClr>
                </a:solidFill>
                <a:effectLst>
                  <a:outerShdw blurRad="38100" dist="38100" dir="2700000" algn="tl">
                    <a:srgbClr val="000000">
                      <a:alpha val="43137"/>
                    </a:srgbClr>
                  </a:outerShdw>
                </a:effectLst>
                <a:latin typeface="Cambria" pitchFamily="18" charset="0"/>
              </a:rPr>
              <a:t>N</a:t>
            </a:r>
          </a:p>
        </p:txBody>
      </p:sp>
      <p:sp>
        <p:nvSpPr>
          <p:cNvPr id="15" name="14 Estrella de 8 puntas"/>
          <p:cNvSpPr/>
          <p:nvPr/>
        </p:nvSpPr>
        <p:spPr>
          <a:xfrm>
            <a:off x="8618165" y="1177702"/>
            <a:ext cx="321940" cy="379090"/>
          </a:xfrm>
          <a:prstGeom prst="star8">
            <a:avLst>
              <a:gd name="adj" fmla="val 136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6" name="15 Rectángulo"/>
          <p:cNvSpPr/>
          <p:nvPr/>
        </p:nvSpPr>
        <p:spPr>
          <a:xfrm>
            <a:off x="1043608" y="246327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Start</a:t>
            </a:r>
            <a:r>
              <a:rPr lang="es-ES" sz="2400" dirty="0">
                <a:latin typeface="Consolas" pitchFamily="49" charset="0"/>
                <a:cs typeface="Consolas" pitchFamily="49" charset="0"/>
              </a:rPr>
              <a:t>;</a:t>
            </a:r>
            <a:endParaRPr lang="es-ES" sz="2400" dirty="0"/>
          </a:p>
        </p:txBody>
      </p:sp>
      <p:pic>
        <p:nvPicPr>
          <p:cNvPr id="17"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5445" y="4268713"/>
            <a:ext cx="366126" cy="229880"/>
          </a:xfrm>
          <a:prstGeom prst="rect">
            <a:avLst/>
          </a:prstGeom>
          <a:noFill/>
        </p:spPr>
      </p:pic>
      <p:pic>
        <p:nvPicPr>
          <p:cNvPr id="18"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5589637" y="3919200"/>
            <a:ext cx="366126" cy="229880"/>
          </a:xfrm>
          <a:prstGeom prst="rect">
            <a:avLst/>
          </a:prstGeom>
          <a:noFill/>
        </p:spPr>
      </p:pic>
      <p:sp>
        <p:nvSpPr>
          <p:cNvPr id="20" name="19 Rectángulo"/>
          <p:cNvSpPr/>
          <p:nvPr/>
        </p:nvSpPr>
        <p:spPr>
          <a:xfrm>
            <a:off x="1043608" y="290972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1 Blocks;</a:t>
            </a:r>
            <a:endParaRPr lang="es-ES" sz="2400" dirty="0"/>
          </a:p>
        </p:txBody>
      </p:sp>
      <p:sp>
        <p:nvSpPr>
          <p:cNvPr id="21" name="20 Rectángulo"/>
          <p:cNvSpPr/>
          <p:nvPr/>
        </p:nvSpPr>
        <p:spPr>
          <a:xfrm>
            <a:off x="1043608" y="335617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endParaRPr lang="es-ES" sz="2400" dirty="0"/>
          </a:p>
        </p:txBody>
      </p:sp>
      <p:sp>
        <p:nvSpPr>
          <p:cNvPr id="19" name="18 Rectángulo"/>
          <p:cNvSpPr/>
          <p:nvPr/>
        </p:nvSpPr>
        <p:spPr>
          <a:xfrm>
            <a:off x="1043608" y="380262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North 5 Blocks;</a:t>
            </a:r>
            <a:endParaRPr lang="es-ES" sz="2400" dirty="0"/>
          </a:p>
        </p:txBody>
      </p:sp>
      <p:sp>
        <p:nvSpPr>
          <p:cNvPr id="23" name="22 Rectángulo"/>
          <p:cNvSpPr/>
          <p:nvPr/>
        </p:nvSpPr>
        <p:spPr>
          <a:xfrm>
            <a:off x="1043608" y="4249079"/>
            <a:ext cx="3672408" cy="461665"/>
          </a:xfrm>
          <a:prstGeom prst="rect">
            <a:avLst/>
          </a:prstGeom>
        </p:spPr>
        <p:txBody>
          <a:bodyPr wrap="square">
            <a:spAutoFit/>
          </a:bodyPr>
          <a:lstStyle/>
          <a:p>
            <a:pPr marL="0" lvl="1" indent="1588">
              <a:spcBef>
                <a:spcPts val="0"/>
              </a:spcBef>
              <a:spcAft>
                <a:spcPts val="300"/>
              </a:spcAft>
              <a:buNone/>
            </a:pPr>
            <a:r>
              <a:rPr lang="es-ES" sz="2400" dirty="0" err="1">
                <a:latin typeface="Consolas" pitchFamily="49" charset="0"/>
                <a:cs typeface="Consolas" pitchFamily="49" charset="0"/>
              </a:rPr>
              <a:t>Go</a:t>
            </a:r>
            <a:r>
              <a:rPr lang="es-ES" sz="2400" dirty="0">
                <a:latin typeface="Consolas" pitchFamily="49" charset="0"/>
                <a:cs typeface="Consolas" pitchFamily="49" charset="0"/>
              </a:rPr>
              <a:t> East 2 Blocks;</a:t>
            </a:r>
            <a:endParaRPr lang="es-ES" sz="2400" dirty="0"/>
          </a:p>
        </p:txBody>
      </p:sp>
      <p:sp>
        <p:nvSpPr>
          <p:cNvPr id="24" name="23 Rectángulo"/>
          <p:cNvSpPr/>
          <p:nvPr/>
        </p:nvSpPr>
        <p:spPr>
          <a:xfrm>
            <a:off x="1043608" y="4695527"/>
            <a:ext cx="3672408" cy="461665"/>
          </a:xfrm>
          <a:prstGeom prst="rect">
            <a:avLst/>
          </a:prstGeom>
        </p:spPr>
        <p:txBody>
          <a:bodyPr wrap="square">
            <a:spAutoFit/>
          </a:bodyPr>
          <a:lstStyle/>
          <a:p>
            <a:pPr marL="0" lvl="1" indent="1588">
              <a:spcBef>
                <a:spcPts val="0"/>
              </a:spcBef>
              <a:spcAft>
                <a:spcPts val="300"/>
              </a:spcAft>
              <a:buNone/>
            </a:pPr>
            <a:r>
              <a:rPr lang="es-ES" sz="2400" dirty="0">
                <a:latin typeface="Consolas" pitchFamily="49" charset="0"/>
                <a:cs typeface="Consolas" pitchFamily="49" charset="0"/>
              </a:rPr>
              <a:t>Stop;</a:t>
            </a:r>
            <a:endParaRPr lang="es-ES" sz="2400" dirty="0"/>
          </a:p>
        </p:txBody>
      </p:sp>
      <p:pic>
        <p:nvPicPr>
          <p:cNvPr id="25"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6448093" y="3857163"/>
            <a:ext cx="366126" cy="229880"/>
          </a:xfrm>
          <a:prstGeom prst="rect">
            <a:avLst/>
          </a:prstGeom>
          <a:noFill/>
        </p:spPr>
      </p:pic>
      <p:pic>
        <p:nvPicPr>
          <p:cNvPr id="26" name="Picture 2" descr="C:\Program Files (x86)\Microsoft Office\MEDIA\CAGCAT10\j0212957.wmf"/>
          <p:cNvPicPr>
            <a:picLocks noChangeAspect="1" noChangeArrowheads="1"/>
          </p:cNvPicPr>
          <p:nvPr/>
        </p:nvPicPr>
        <p:blipFill>
          <a:blip r:embed="rId3" cstate="print"/>
          <a:srcRect/>
          <a:stretch>
            <a:fillRect/>
          </a:stretch>
        </p:blipFill>
        <p:spPr bwMode="auto">
          <a:xfrm rot="16200000" flipH="1">
            <a:off x="6516216" y="2060848"/>
            <a:ext cx="366126" cy="229880"/>
          </a:xfrm>
          <a:prstGeom prst="rect">
            <a:avLst/>
          </a:prstGeom>
          <a:noFill/>
        </p:spPr>
      </p:pic>
      <p:pic>
        <p:nvPicPr>
          <p:cNvPr id="27" name="Picture 2" descr="C:\Program Files (x86)\Microsoft Office\MEDIA\CAGCAT10\j0212957.wmf"/>
          <p:cNvPicPr>
            <a:picLocks noChangeAspect="1" noChangeArrowheads="1"/>
          </p:cNvPicPr>
          <p:nvPr/>
        </p:nvPicPr>
        <p:blipFill>
          <a:blip r:embed="rId3" cstate="print"/>
          <a:srcRect/>
          <a:stretch>
            <a:fillRect/>
          </a:stretch>
        </p:blipFill>
        <p:spPr bwMode="auto">
          <a:xfrm flipH="1">
            <a:off x="7374226" y="2060848"/>
            <a:ext cx="366126" cy="229880"/>
          </a:xfrm>
          <a:prstGeom prst="rect">
            <a:avLst/>
          </a:prstGeom>
          <a:noFill/>
        </p:spPr>
      </p:pic>
      <p:sp>
        <p:nvSpPr>
          <p:cNvPr id="28" name="27 CuadroTexto"/>
          <p:cNvSpPr txBox="1"/>
          <p:nvPr/>
        </p:nvSpPr>
        <p:spPr>
          <a:xfrm>
            <a:off x="7377498" y="1196752"/>
            <a:ext cx="506870" cy="584775"/>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3200" dirty="0">
                <a:solidFill>
                  <a:srgbClr val="FFC000"/>
                </a:solidFill>
                <a:effectLst>
                  <a:outerShdw blurRad="38100" dist="38100" dir="2700000" algn="tl">
                    <a:srgbClr val="000000">
                      <a:alpha val="43137"/>
                    </a:srgbClr>
                  </a:outerShdw>
                </a:effectLst>
                <a:cs typeface="Consolas" pitchFamily="49" charset="0"/>
                <a:sym typeface="Wingdings"/>
              </a:rPr>
              <a:t></a:t>
            </a:r>
            <a:endParaRPr lang="es-ES" sz="3200" dirty="0">
              <a:solidFill>
                <a:srgbClr val="FFC000"/>
              </a:solidFill>
              <a:effectLst>
                <a:outerShdw blurRad="38100" dist="38100" dir="2700000" algn="tl">
                  <a:srgbClr val="000000">
                    <a:alpha val="43137"/>
                  </a:srgbClr>
                </a:outerShdw>
              </a:effectLst>
              <a:cs typeface="Consolas" pitchFamily="49" charset="0"/>
            </a:endParaRPr>
          </a:p>
        </p:txBody>
      </p:sp>
      <p:sp>
        <p:nvSpPr>
          <p:cNvPr id="29" name="28 Rectángulo"/>
          <p:cNvSpPr/>
          <p:nvPr/>
        </p:nvSpPr>
        <p:spPr>
          <a:xfrm>
            <a:off x="3167844" y="5301208"/>
            <a:ext cx="2808312" cy="584775"/>
          </a:xfrm>
          <a:prstGeom prst="rect">
            <a:avLst/>
          </a:prstGeom>
        </p:spPr>
        <p:txBody>
          <a:bodyPr wrap="square">
            <a:spAutoFit/>
          </a:bodyPr>
          <a:lstStyle/>
          <a:p>
            <a:pPr marL="0" lvl="1" indent="1588" algn="ctr">
              <a:spcAft>
                <a:spcPts val="600"/>
              </a:spcAft>
              <a:buClr>
                <a:srgbClr val="04617B">
                  <a:lumMod val="20000"/>
                  <a:lumOff val="80000"/>
                </a:srgbClr>
              </a:buClr>
              <a:buSzPct val="100000"/>
            </a:pPr>
            <a:r>
              <a:rPr lang="es-ES" sz="3200" i="1" dirty="0">
                <a:solidFill>
                  <a:srgbClr val="FFC000"/>
                </a:solidFill>
                <a:effectLst>
                  <a:outerShdw blurRad="38100" dist="38100" dir="2700000" algn="tl">
                    <a:srgbClr val="000000">
                      <a:alpha val="43137"/>
                    </a:srgbClr>
                  </a:outerShdw>
                </a:effectLst>
                <a:latin typeface="Cambria" pitchFamily="18" charset="0"/>
              </a:rPr>
              <a:t>¡Conseguido!</a:t>
            </a:r>
            <a:endParaRPr lang="es-ES" sz="3200" i="1" dirty="0">
              <a:solidFill>
                <a:prstClr val="white"/>
              </a:solidFill>
              <a:effectLst>
                <a:outerShdw blurRad="38100" dist="38100" dir="2700000" algn="tl">
                  <a:srgbClr val="000000">
                    <a:alpha val="43137"/>
                  </a:srgbClr>
                </a:outerShdw>
              </a:effectLst>
              <a:latin typeface="Cambria" pitchFamily="18" charset="0"/>
            </a:endParaRP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17"/>
                                        </p:tgtEl>
                                      </p:cBhvr>
                                    </p:animEffect>
                                    <p:animScale>
                                      <p:cBhvr>
                                        <p:cTn id="11" dur="250" autoRev="1" fill="hold"/>
                                        <p:tgtEl>
                                          <p:spTgt spid="1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1000"/>
                                        <p:tgtEl>
                                          <p:spTgt spid="20"/>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17"/>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par>
                          <p:cTn id="28" fill="hold">
                            <p:stCondLst>
                              <p:cond delay="1000"/>
                            </p:stCondLst>
                            <p:childTnLst>
                              <p:par>
                                <p:cTn id="29" presetID="1" presetClass="exit" presetSubtype="0" fill="hold" nodeType="after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1000"/>
                                        <p:tgtEl>
                                          <p:spTgt spid="19"/>
                                        </p:tgtEl>
                                      </p:cBhvr>
                                    </p:animEffect>
                                  </p:childTnLst>
                                </p:cTn>
                              </p:par>
                            </p:childTnLst>
                          </p:cTn>
                        </p:par>
                        <p:par>
                          <p:cTn id="39" fill="hold">
                            <p:stCondLst>
                              <p:cond delay="1000"/>
                            </p:stCondLst>
                            <p:childTnLst>
                              <p:par>
                                <p:cTn id="40" presetID="1" presetClass="exit" presetSubtype="0" fill="hold" nodeType="afterEffect">
                                  <p:stCondLst>
                                    <p:cond delay="0"/>
                                  </p:stCondLst>
                                  <p:childTnLst>
                                    <p:set>
                                      <p:cBhvr>
                                        <p:cTn id="41" dur="1" fill="hold">
                                          <p:stCondLst>
                                            <p:cond delay="0"/>
                                          </p:stCondLst>
                                        </p:cTn>
                                        <p:tgtEl>
                                          <p:spTgt spid="25"/>
                                        </p:tgtEl>
                                        <p:attrNameLst>
                                          <p:attrName>style.visibility</p:attrName>
                                        </p:attrNameLst>
                                      </p:cBhvr>
                                      <p:to>
                                        <p:strVal val="hidden"/>
                                      </p:to>
                                    </p:se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1000"/>
                                        <p:tgtEl>
                                          <p:spTgt spid="23"/>
                                        </p:tgtEl>
                                      </p:cBhvr>
                                    </p:animEffect>
                                  </p:childTnLst>
                                </p:cTn>
                              </p:par>
                            </p:childTnLst>
                          </p:cTn>
                        </p:par>
                        <p:par>
                          <p:cTn id="50" fill="hold">
                            <p:stCondLst>
                              <p:cond delay="1000"/>
                            </p:stCondLst>
                            <p:childTnLst>
                              <p:par>
                                <p:cTn id="51" presetID="1" presetClass="exit" presetSubtype="0" fill="hold" nodeType="after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1000"/>
                                        <p:tgtEl>
                                          <p:spTgt spid="24"/>
                                        </p:tgtEl>
                                      </p:cBhvr>
                                    </p:animEffec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par>
                          <p:cTn id="64" fill="hold">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P spid="19" grpId="0"/>
      <p:bldP spid="23" grpId="0"/>
      <p:bldP spid="24" grpId="0"/>
      <p:bldP spid="28" grpId="0"/>
      <p:bldP spid="2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7E3646-49F5-4B2D-9A81-2E1D35FAACEC}"/>
              </a:ext>
            </a:extLst>
          </p:cNvPr>
          <p:cNvSpPr>
            <a:spLocks noGrp="1"/>
          </p:cNvSpPr>
          <p:nvPr>
            <p:ph type="title"/>
          </p:nvPr>
        </p:nvSpPr>
        <p:spPr/>
        <p:txBody>
          <a:bodyPr/>
          <a:lstStyle/>
          <a:p>
            <a:r>
              <a:rPr lang="es-ES" dirty="0"/>
              <a:t>Scratch</a:t>
            </a:r>
          </a:p>
        </p:txBody>
      </p:sp>
    </p:spTree>
    <p:extLst>
      <p:ext uri="{BB962C8B-B14F-4D97-AF65-F5344CB8AC3E}">
        <p14:creationId xmlns:p14="http://schemas.microsoft.com/office/powerpoint/2010/main" val="1203390921"/>
      </p:ext>
    </p:extLst>
  </p:cSld>
  <p:clrMapOvr>
    <a:masterClrMapping/>
  </p:clrMapOvr>
  <p:transition spd="med">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2A4B4A2-B177-4453-9890-300A12A405AD}"/>
              </a:ext>
            </a:extLst>
          </p:cNvPr>
          <p:cNvSpPr>
            <a:spLocks noGrp="1"/>
          </p:cNvSpPr>
          <p:nvPr>
            <p:ph type="title"/>
          </p:nvPr>
        </p:nvSpPr>
        <p:spPr/>
        <p:txBody>
          <a:bodyPr/>
          <a:lstStyle/>
          <a:p>
            <a:r>
              <a:rPr lang="es-ES" dirty="0"/>
              <a:t>Scratch</a:t>
            </a:r>
          </a:p>
        </p:txBody>
      </p:sp>
    </p:spTree>
    <p:extLst>
      <p:ext uri="{BB962C8B-B14F-4D97-AF65-F5344CB8AC3E}">
        <p14:creationId xmlns:p14="http://schemas.microsoft.com/office/powerpoint/2010/main" val="192806547"/>
      </p:ext>
    </p:extLst>
  </p:cSld>
  <p:clrMapOvr>
    <a:masterClrMapping/>
  </p:clrMapOvr>
  <p:transition spd="med">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64</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762334" y="3044280"/>
            <a:ext cx="5619551"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Ingeniería del Software</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5C57E-C2AC-4223-B4BD-DF70EB24B8DC}"/>
              </a:ext>
            </a:extLst>
          </p:cNvPr>
          <p:cNvSpPr>
            <a:spLocks noGrp="1"/>
          </p:cNvSpPr>
          <p:nvPr>
            <p:ph type="title"/>
          </p:nvPr>
        </p:nvSpPr>
        <p:spPr/>
        <p:txBody>
          <a:bodyPr/>
          <a:lstStyle/>
          <a:p>
            <a:r>
              <a:rPr lang="es-ES" dirty="0"/>
              <a:t>Ingeniería del Software</a:t>
            </a:r>
          </a:p>
        </p:txBody>
      </p:sp>
      <p:pic>
        <p:nvPicPr>
          <p:cNvPr id="5" name="Marcador de contenido 4" descr="Imagen que contiene tabla&#10;&#10;Descripción generada automáticamente">
            <a:extLst>
              <a:ext uri="{FF2B5EF4-FFF2-40B4-BE49-F238E27FC236}">
                <a16:creationId xmlns:a16="http://schemas.microsoft.com/office/drawing/2014/main" id="{D60A1D9A-AD52-4731-BA1C-D810703CE61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2470" y="1071563"/>
            <a:ext cx="6859059" cy="5110162"/>
          </a:xfrm>
        </p:spPr>
      </p:pic>
    </p:spTree>
    <p:extLst>
      <p:ext uri="{BB962C8B-B14F-4D97-AF65-F5344CB8AC3E}">
        <p14:creationId xmlns:p14="http://schemas.microsoft.com/office/powerpoint/2010/main" val="3766637294"/>
      </p:ext>
    </p:extLst>
  </p:cSld>
  <p:clrMapOvr>
    <a:masterClrMapping/>
  </p:clrMapOvr>
  <p:transition spd="med">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67 Conector recto"/>
          <p:cNvCxnSpPr/>
          <p:nvPr/>
        </p:nvCxnSpPr>
        <p:spPr>
          <a:xfrm rot="10800000">
            <a:off x="1142978" y="2644596"/>
            <a:ext cx="4286279" cy="3262335"/>
          </a:xfrm>
          <a:prstGeom prst="line">
            <a:avLst/>
          </a:prstGeom>
          <a:ln w="190500">
            <a:solidFill>
              <a:srgbClr val="FFC000"/>
            </a:solidFill>
            <a:tailEnd type="triangle" w="sm" len="sm"/>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1 Título"/>
          <p:cNvSpPr>
            <a:spLocks noGrp="1"/>
          </p:cNvSpPr>
          <p:nvPr>
            <p:ph type="title"/>
          </p:nvPr>
        </p:nvSpPr>
        <p:spPr/>
        <p:txBody>
          <a:bodyPr/>
          <a:lstStyle/>
          <a:p>
            <a:r>
              <a:rPr lang="es-ES" dirty="0"/>
              <a:t>La Ingeniería del Software</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600"/>
              </a:spcAft>
            </a:pPr>
            <a:r>
              <a:rPr lang="es-ES" sz="2200" dirty="0"/>
              <a:t>La programación es sólo una etapa del proceso de desarrollo</a:t>
            </a:r>
          </a:p>
          <a:p>
            <a:pPr>
              <a:defRPr/>
            </a:pPr>
            <a:r>
              <a:rPr lang="es-ES" sz="2200" i="0" dirty="0"/>
              <a:t>Modelo de desarrollo “en cascada”:</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pSp>
        <p:nvGrpSpPr>
          <p:cNvPr id="74" name="73 Grupo"/>
          <p:cNvGrpSpPr/>
          <p:nvPr/>
        </p:nvGrpSpPr>
        <p:grpSpPr>
          <a:xfrm>
            <a:off x="5286380" y="5078249"/>
            <a:ext cx="2520000" cy="943039"/>
            <a:chOff x="5286380" y="5172087"/>
            <a:chExt cx="2520000" cy="943039"/>
          </a:xfrm>
        </p:grpSpPr>
        <p:sp>
          <p:nvSpPr>
            <p:cNvPr id="11" name="10 CuadroTexto"/>
            <p:cNvSpPr txBox="1"/>
            <p:nvPr/>
          </p:nvSpPr>
          <p:spPr>
            <a:xfrm>
              <a:off x="5286380" y="5715016"/>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Mantenimiento</a:t>
              </a:r>
            </a:p>
          </p:txBody>
        </p:sp>
        <p:sp>
          <p:nvSpPr>
            <p:cNvPr id="63" name="62 Flecha doblada"/>
            <p:cNvSpPr/>
            <p:nvPr/>
          </p:nvSpPr>
          <p:spPr>
            <a:xfrm rot="5400000">
              <a:off x="6893735" y="5136368"/>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grpSp>
        <p:nvGrpSpPr>
          <p:cNvPr id="73" name="72 Grupo"/>
          <p:cNvGrpSpPr/>
          <p:nvPr/>
        </p:nvGrpSpPr>
        <p:grpSpPr>
          <a:xfrm>
            <a:off x="4357686" y="4387682"/>
            <a:ext cx="2520000" cy="947802"/>
            <a:chOff x="4357686" y="4481520"/>
            <a:chExt cx="2520000" cy="947802"/>
          </a:xfrm>
        </p:grpSpPr>
        <p:sp>
          <p:nvSpPr>
            <p:cNvPr id="10" name="9 CuadroTexto"/>
            <p:cNvSpPr txBox="1"/>
            <p:nvPr/>
          </p:nvSpPr>
          <p:spPr>
            <a:xfrm>
              <a:off x="4357686" y="5029212"/>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Prueba y depuración</a:t>
              </a:r>
            </a:p>
          </p:txBody>
        </p:sp>
        <p:sp>
          <p:nvSpPr>
            <p:cNvPr id="62" name="61 Flecha doblada"/>
            <p:cNvSpPr/>
            <p:nvPr/>
          </p:nvSpPr>
          <p:spPr>
            <a:xfrm rot="5400000">
              <a:off x="5965041" y="4445801"/>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grpSp>
        <p:nvGrpSpPr>
          <p:cNvPr id="72" name="71 Grupo"/>
          <p:cNvGrpSpPr/>
          <p:nvPr/>
        </p:nvGrpSpPr>
        <p:grpSpPr>
          <a:xfrm>
            <a:off x="3428992" y="3692352"/>
            <a:ext cx="2520000" cy="957327"/>
            <a:chOff x="3428992" y="3786190"/>
            <a:chExt cx="2520000" cy="957327"/>
          </a:xfrm>
        </p:grpSpPr>
        <p:sp>
          <p:nvSpPr>
            <p:cNvPr id="9" name="8 CuadroTexto"/>
            <p:cNvSpPr txBox="1"/>
            <p:nvPr/>
          </p:nvSpPr>
          <p:spPr>
            <a:xfrm>
              <a:off x="3428992" y="4343407"/>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Programación</a:t>
              </a:r>
            </a:p>
          </p:txBody>
        </p:sp>
        <p:sp>
          <p:nvSpPr>
            <p:cNvPr id="61" name="60 Flecha doblada"/>
            <p:cNvSpPr/>
            <p:nvPr/>
          </p:nvSpPr>
          <p:spPr>
            <a:xfrm rot="5400000">
              <a:off x="5036347" y="3750471"/>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grpSp>
        <p:nvGrpSpPr>
          <p:cNvPr id="71" name="70 Grupo"/>
          <p:cNvGrpSpPr/>
          <p:nvPr/>
        </p:nvGrpSpPr>
        <p:grpSpPr>
          <a:xfrm>
            <a:off x="2500298" y="3016072"/>
            <a:ext cx="2520000" cy="947802"/>
            <a:chOff x="2500298" y="3109910"/>
            <a:chExt cx="2520000" cy="947802"/>
          </a:xfrm>
        </p:grpSpPr>
        <p:sp>
          <p:nvSpPr>
            <p:cNvPr id="8" name="7 CuadroTexto"/>
            <p:cNvSpPr txBox="1"/>
            <p:nvPr/>
          </p:nvSpPr>
          <p:spPr>
            <a:xfrm>
              <a:off x="2500298" y="3657602"/>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Diseño</a:t>
              </a:r>
            </a:p>
          </p:txBody>
        </p:sp>
        <p:sp>
          <p:nvSpPr>
            <p:cNvPr id="60" name="59 Flecha doblada"/>
            <p:cNvSpPr/>
            <p:nvPr/>
          </p:nvSpPr>
          <p:spPr>
            <a:xfrm rot="5400000">
              <a:off x="4107653" y="3074191"/>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grpSp>
        <p:nvGrpSpPr>
          <p:cNvPr id="70" name="69 Grupo"/>
          <p:cNvGrpSpPr/>
          <p:nvPr/>
        </p:nvGrpSpPr>
        <p:grpSpPr>
          <a:xfrm>
            <a:off x="1571604" y="2335030"/>
            <a:ext cx="2520000" cy="943039"/>
            <a:chOff x="1571604" y="2428868"/>
            <a:chExt cx="2520000" cy="943039"/>
          </a:xfrm>
        </p:grpSpPr>
        <p:sp>
          <p:nvSpPr>
            <p:cNvPr id="6" name="5 CuadroTexto"/>
            <p:cNvSpPr txBox="1"/>
            <p:nvPr/>
          </p:nvSpPr>
          <p:spPr>
            <a:xfrm>
              <a:off x="1571604" y="2971797"/>
              <a:ext cx="2520000" cy="400110"/>
            </a:xfrm>
            <a:prstGeom prst="rect">
              <a:avLst/>
            </a:prstGeom>
            <a:solidFill>
              <a:schemeClr val="accent6">
                <a:tint val="98000"/>
                <a:shade val="25000"/>
                <a:satMod val="250000"/>
              </a:schemeClr>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Análisis</a:t>
              </a:r>
            </a:p>
          </p:txBody>
        </p:sp>
        <p:sp>
          <p:nvSpPr>
            <p:cNvPr id="59" name="58 Flecha doblada"/>
            <p:cNvSpPr/>
            <p:nvPr/>
          </p:nvSpPr>
          <p:spPr>
            <a:xfrm rot="5400000">
              <a:off x="3178959" y="2393149"/>
              <a:ext cx="642942" cy="714380"/>
            </a:xfrm>
            <a:prstGeom prst="bentArrow">
              <a:avLst>
                <a:gd name="adj1" fmla="val 29318"/>
                <a:gd name="adj2" fmla="val 35293"/>
                <a:gd name="adj3" fmla="val 25000"/>
                <a:gd name="adj4" fmla="val 74861"/>
              </a:avLst>
            </a:prstGeom>
            <a:solidFill>
              <a:srgbClr val="FFC0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a:solidFill>
                  <a:schemeClr val="tx1"/>
                </a:solidFill>
                <a:effectLst>
                  <a:outerShdw blurRad="38100" dist="38100" dir="2700000" algn="tl">
                    <a:srgbClr val="000000">
                      <a:alpha val="43137"/>
                    </a:srgbClr>
                  </a:outerShdw>
                </a:effectLst>
                <a:latin typeface="Cambria" pitchFamily="18" charset="0"/>
              </a:endParaRPr>
            </a:p>
          </p:txBody>
        </p:sp>
      </p:grpSp>
      <p:sp>
        <p:nvSpPr>
          <p:cNvPr id="7" name="6 CuadroTexto"/>
          <p:cNvSpPr txBox="1"/>
          <p:nvPr/>
        </p:nvSpPr>
        <p:spPr>
          <a:xfrm>
            <a:off x="623240" y="2192154"/>
            <a:ext cx="2520000" cy="400110"/>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none" rtlCol="0">
            <a:noAutofit/>
          </a:bodyPr>
          <a:lstStyle/>
          <a:p>
            <a:pPr algn="ctr"/>
            <a:r>
              <a:rPr lang="es-ES" sz="2000" dirty="0">
                <a:effectLst>
                  <a:outerShdw blurRad="38100" dist="38100" dir="2700000" algn="tl">
                    <a:srgbClr val="000000">
                      <a:alpha val="43137"/>
                    </a:srgbClr>
                  </a:outerShdw>
                </a:effectLst>
                <a:latin typeface="Cambria" pitchFamily="18" charset="0"/>
              </a:rPr>
              <a:t>Planificación</a:t>
            </a:r>
          </a:p>
        </p:txBody>
      </p:sp>
      <p:sp>
        <p:nvSpPr>
          <p:cNvPr id="23" name="22 Rectángulo"/>
          <p:cNvSpPr/>
          <p:nvPr/>
        </p:nvSpPr>
        <p:spPr>
          <a:xfrm>
            <a:off x="3851920" y="2226467"/>
            <a:ext cx="4824536" cy="369332"/>
          </a:xfrm>
          <a:prstGeom prst="rect">
            <a:avLst/>
          </a:prstGeom>
        </p:spPr>
        <p:txBody>
          <a:bodyPr wrap="square">
            <a:spAutoFit/>
          </a:bodyPr>
          <a:lstStyle/>
          <a:p>
            <a:pPr marL="0" lvl="1" indent="1588">
              <a:lnSpc>
                <a:spcPct val="90000"/>
              </a:lnSpc>
              <a:buNone/>
              <a:defRPr/>
            </a:pPr>
            <a:r>
              <a:rPr lang="es-ES" sz="2000" dirty="0">
                <a:effectLst>
                  <a:outerShdw blurRad="38100" dist="38100" dir="2700000" algn="tl">
                    <a:srgbClr val="000000">
                      <a:alpha val="43137"/>
                    </a:srgbClr>
                  </a:outerShdw>
                </a:effectLst>
                <a:latin typeface="Cambria" pitchFamily="18" charset="0"/>
              </a:rPr>
              <a:t>Recursos necesarios, presupuesto, plan, …</a:t>
            </a:r>
          </a:p>
        </p:txBody>
      </p:sp>
      <p:sp>
        <p:nvSpPr>
          <p:cNvPr id="24" name="23 Rectángulo"/>
          <p:cNvSpPr/>
          <p:nvPr/>
        </p:nvSpPr>
        <p:spPr>
          <a:xfrm>
            <a:off x="4698303" y="2903114"/>
            <a:ext cx="839012" cy="369332"/>
          </a:xfrm>
          <a:prstGeom prst="rect">
            <a:avLst/>
          </a:prstGeom>
        </p:spPr>
        <p:txBody>
          <a:bodyPr wrap="none">
            <a:spAutoFit/>
          </a:bodyPr>
          <a:lstStyle/>
          <a:p>
            <a:pPr marL="0" lvl="1" indent="1588">
              <a:lnSpc>
                <a:spcPct val="90000"/>
              </a:lnSpc>
              <a:buNone/>
              <a:defRPr/>
            </a:pPr>
            <a:r>
              <a:rPr lang="es-ES" sz="2000" dirty="0">
                <a:effectLst>
                  <a:outerShdw blurRad="38100" dist="38100" dir="2700000" algn="tl">
                    <a:srgbClr val="000000">
                      <a:alpha val="43137"/>
                    </a:srgbClr>
                  </a:outerShdw>
                </a:effectLst>
                <a:latin typeface="Cambria" pitchFamily="18" charset="0"/>
              </a:rPr>
              <a:t>¿Qué?</a:t>
            </a:r>
          </a:p>
        </p:txBody>
      </p:sp>
      <p:sp>
        <p:nvSpPr>
          <p:cNvPr id="25" name="24 Rectángulo"/>
          <p:cNvSpPr/>
          <p:nvPr/>
        </p:nvSpPr>
        <p:spPr>
          <a:xfrm>
            <a:off x="5550487" y="3594619"/>
            <a:ext cx="1034579" cy="369332"/>
          </a:xfrm>
          <a:prstGeom prst="rect">
            <a:avLst/>
          </a:prstGeom>
        </p:spPr>
        <p:txBody>
          <a:bodyPr wrap="none">
            <a:spAutoFit/>
          </a:bodyPr>
          <a:lstStyle/>
          <a:p>
            <a:pPr marL="0" lvl="1" indent="1588">
              <a:lnSpc>
                <a:spcPct val="90000"/>
              </a:lnSpc>
              <a:buNone/>
              <a:defRPr/>
            </a:pPr>
            <a:r>
              <a:rPr lang="es-ES" sz="2000" dirty="0">
                <a:effectLst>
                  <a:outerShdw blurRad="38100" dist="38100" dir="2700000" algn="tl">
                    <a:srgbClr val="000000">
                      <a:alpha val="43137"/>
                    </a:srgbClr>
                  </a:outerShdw>
                </a:effectLst>
                <a:latin typeface="Cambria" pitchFamily="18" charset="0"/>
              </a:rPr>
              <a:t>¿Cómo?</a:t>
            </a:r>
          </a:p>
        </p:txBody>
      </p:sp>
      <p:sp>
        <p:nvSpPr>
          <p:cNvPr id="26" name="25 Rectángulo"/>
          <p:cNvSpPr/>
          <p:nvPr/>
        </p:nvSpPr>
        <p:spPr>
          <a:xfrm>
            <a:off x="6502699" y="4280791"/>
            <a:ext cx="1975541" cy="369332"/>
          </a:xfrm>
          <a:prstGeom prst="rect">
            <a:avLst/>
          </a:prstGeom>
        </p:spPr>
        <p:txBody>
          <a:bodyPr wrap="none">
            <a:spAutoFit/>
          </a:bodyPr>
          <a:lstStyle/>
          <a:p>
            <a:pPr marL="0" lvl="1" indent="1588">
              <a:lnSpc>
                <a:spcPct val="90000"/>
              </a:lnSpc>
              <a:buNone/>
              <a:defRPr/>
            </a:pPr>
            <a:r>
              <a:rPr lang="es-ES" sz="2000" dirty="0">
                <a:effectLst>
                  <a:outerShdw blurRad="38100" dist="38100" dir="2700000" algn="tl">
                    <a:srgbClr val="000000">
                      <a:alpha val="43137"/>
                    </a:srgbClr>
                  </a:outerShdw>
                </a:effectLst>
                <a:latin typeface="Cambria" pitchFamily="18" charset="0"/>
              </a:rPr>
              <a:t>Implementación</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1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up)">
                                      <p:cBhvr>
                                        <p:cTn id="26" dur="1000"/>
                                        <p:tgtEl>
                                          <p:spTgt spid="70"/>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10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1000"/>
                                        <p:tgtEl>
                                          <p:spTgt spid="71"/>
                                        </p:tgtEl>
                                      </p:cBhvr>
                                    </p:animEffect>
                                  </p:childTnLst>
                                </p:cTn>
                              </p:par>
                            </p:childTnLst>
                          </p:cTn>
                        </p:par>
                        <p:par>
                          <p:cTn id="36" fill="hold">
                            <p:stCondLst>
                              <p:cond delay="1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10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up)">
                                      <p:cBhvr>
                                        <p:cTn id="44" dur="1000"/>
                                        <p:tgtEl>
                                          <p:spTgt spid="72"/>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10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wipe(up)">
                                      <p:cBhvr>
                                        <p:cTn id="53" dur="1000"/>
                                        <p:tgtEl>
                                          <p:spTgt spid="7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wipe(up)">
                                      <p:cBhvr>
                                        <p:cTn id="58" dur="1000"/>
                                        <p:tgtEl>
                                          <p:spTgt spid="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wipe(down)">
                                      <p:cBhvr>
                                        <p:cTn id="63"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animBg="1"/>
      <p:bldP spid="23" grpId="0"/>
      <p:bldP spid="24"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La Ingeniería del Software</a:t>
            </a:r>
          </a:p>
        </p:txBody>
      </p:sp>
      <p:sp>
        <p:nvSpPr>
          <p:cNvPr id="3" name="2 Marcador de contenido"/>
          <p:cNvSpPr>
            <a:spLocks noGrp="1"/>
          </p:cNvSpPr>
          <p:nvPr>
            <p:ph idx="1"/>
          </p:nvPr>
        </p:nvSpPr>
        <p:spPr>
          <a:xfrm>
            <a:off x="457200" y="980728"/>
            <a:ext cx="8229600" cy="5110178"/>
          </a:xfrm>
        </p:spPr>
        <p:txBody>
          <a:bodyPr>
            <a:normAutofit/>
          </a:bodyPr>
          <a:lstStyle/>
          <a:p>
            <a:pPr>
              <a:defRPr/>
            </a:pPr>
            <a:r>
              <a:rPr lang="es-ES" sz="2200" i="0" dirty="0"/>
              <a:t>Introducimos el concepto de Pruebas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aphicFrame>
        <p:nvGraphicFramePr>
          <p:cNvPr id="27" name="Marcador de contenido 3">
            <a:extLst>
              <a:ext uri="{FF2B5EF4-FFF2-40B4-BE49-F238E27FC236}">
                <a16:creationId xmlns:a16="http://schemas.microsoft.com/office/drawing/2014/main" id="{8DF8E0D3-0312-4859-94C8-2E7D7902EF2A}"/>
              </a:ext>
            </a:extLst>
          </p:cNvPr>
          <p:cNvGraphicFramePr>
            <a:graphicFrameLocks/>
          </p:cNvGraphicFramePr>
          <p:nvPr>
            <p:extLst>
              <p:ext uri="{D42A27DB-BD31-4B8C-83A1-F6EECF244321}">
                <p14:modId xmlns:p14="http://schemas.microsoft.com/office/powerpoint/2010/main" val="3362657773"/>
              </p:ext>
            </p:extLst>
          </p:nvPr>
        </p:nvGraphicFramePr>
        <p:xfrm>
          <a:off x="457200" y="1916832"/>
          <a:ext cx="8229600" cy="3665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8" name="Grupo 27">
            <a:extLst>
              <a:ext uri="{FF2B5EF4-FFF2-40B4-BE49-F238E27FC236}">
                <a16:creationId xmlns:a16="http://schemas.microsoft.com/office/drawing/2014/main" id="{BE3F9CF9-01E8-4B88-BF70-1B3C6E12AC00}"/>
              </a:ext>
            </a:extLst>
          </p:cNvPr>
          <p:cNvGrpSpPr/>
          <p:nvPr/>
        </p:nvGrpSpPr>
        <p:grpSpPr>
          <a:xfrm rot="5400000">
            <a:off x="1256266" y="3481560"/>
            <a:ext cx="462013" cy="536145"/>
            <a:chOff x="2379775" y="2615006"/>
            <a:chExt cx="462013" cy="536145"/>
          </a:xfrm>
        </p:grpSpPr>
        <p:sp>
          <p:nvSpPr>
            <p:cNvPr id="29" name="Flecha: a la derecha 28">
              <a:extLst>
                <a:ext uri="{FF2B5EF4-FFF2-40B4-BE49-F238E27FC236}">
                  <a16:creationId xmlns:a16="http://schemas.microsoft.com/office/drawing/2014/main" id="{A96C2792-7900-4C14-8130-DCAD631778BA}"/>
                </a:ext>
              </a:extLst>
            </p:cNvPr>
            <p:cNvSpPr/>
            <p:nvPr/>
          </p:nvSpPr>
          <p:spPr>
            <a:xfrm rot="10841921">
              <a:off x="2379775" y="2615006"/>
              <a:ext cx="462013" cy="536145"/>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Flecha: a la derecha 4">
              <a:extLst>
                <a:ext uri="{FF2B5EF4-FFF2-40B4-BE49-F238E27FC236}">
                  <a16:creationId xmlns:a16="http://schemas.microsoft.com/office/drawing/2014/main" id="{CB4D2217-84BF-4729-B04D-063E58C1718D}"/>
                </a:ext>
              </a:extLst>
            </p:cNvPr>
            <p:cNvSpPr txBox="1"/>
            <p:nvPr/>
          </p:nvSpPr>
          <p:spPr>
            <a:xfrm rot="21641921">
              <a:off x="2518374" y="2723080"/>
              <a:ext cx="323409" cy="3216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p:txBody>
        </p:sp>
      </p:grpSp>
    </p:spTree>
    <p:extLst>
      <p:ext uri="{BB962C8B-B14F-4D97-AF65-F5344CB8AC3E}">
        <p14:creationId xmlns:p14="http://schemas.microsoft.com/office/powerpoint/2010/main" val="401172629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Graphic spid="27" grpId="0">
        <p:bldAsOne/>
      </p:bldGraphic>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La Ingeniería del Software</a:t>
            </a:r>
          </a:p>
        </p:txBody>
      </p:sp>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Planificación</a:t>
            </a:r>
          </a:p>
          <a:p>
            <a:pPr lvl="1" indent="1588">
              <a:lnSpc>
                <a:spcPct val="110000"/>
              </a:lnSpc>
              <a:buNone/>
            </a:pPr>
            <a:r>
              <a:rPr lang="es-ES" dirty="0"/>
              <a:t>“Si no sabes a donde vas, no llegarás a ningún sitio”</a:t>
            </a:r>
          </a:p>
          <a:p>
            <a:pPr lvl="1" indent="1588">
              <a:lnSpc>
                <a:spcPct val="110000"/>
              </a:lnSpc>
              <a:buNone/>
            </a:pPr>
            <a:r>
              <a:rPr lang="es-ES" dirty="0"/>
              <a:t>Proceso por el cual se define el propósito, y se marca la hoja de ruta para llegar a él.</a:t>
            </a:r>
          </a:p>
          <a:p>
            <a:pPr lvl="1" indent="1588">
              <a:lnSpc>
                <a:spcPct val="110000"/>
              </a:lnSpc>
              <a:buNone/>
            </a:pPr>
            <a:endParaRPr lang="es-ES" dirty="0"/>
          </a:p>
          <a:p>
            <a:pPr>
              <a:spcBef>
                <a:spcPts val="0"/>
              </a:spcBef>
              <a:spcAft>
                <a:spcPts val="1200"/>
              </a:spcAft>
            </a:pPr>
            <a:r>
              <a:rPr lang="es-ES" sz="2800" dirty="0">
                <a:solidFill>
                  <a:schemeClr val="bg2">
                    <a:lumMod val="20000"/>
                    <a:lumOff val="80000"/>
                  </a:schemeClr>
                </a:solidFill>
              </a:rPr>
              <a:t>Elementos importantes</a:t>
            </a:r>
          </a:p>
          <a:p>
            <a:pPr lvl="1"/>
            <a:r>
              <a:rPr lang="es-ES" sz="2400" dirty="0"/>
              <a:t>Definición de fases</a:t>
            </a:r>
          </a:p>
          <a:p>
            <a:pPr lvl="1"/>
            <a:r>
              <a:rPr lang="es-ES" sz="2400" dirty="0"/>
              <a:t>Tiempo</a:t>
            </a:r>
          </a:p>
          <a:p>
            <a:pPr lvl="1"/>
            <a:r>
              <a:rPr lang="es-ES" sz="2400" dirty="0"/>
              <a:t>Presupuesto (económico, recursos, etc.)</a:t>
            </a:r>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grpSp>
        <p:nvGrpSpPr>
          <p:cNvPr id="9" name="5 Grupo">
            <a:extLst>
              <a:ext uri="{FF2B5EF4-FFF2-40B4-BE49-F238E27FC236}">
                <a16:creationId xmlns:a16="http://schemas.microsoft.com/office/drawing/2014/main" id="{AF982046-CAD1-4C02-BB22-51403D6658D2}"/>
              </a:ext>
            </a:extLst>
          </p:cNvPr>
          <p:cNvGrpSpPr/>
          <p:nvPr/>
        </p:nvGrpSpPr>
        <p:grpSpPr>
          <a:xfrm>
            <a:off x="2322382" y="5575556"/>
            <a:ext cx="4626514" cy="432048"/>
            <a:chOff x="899593" y="5401791"/>
            <a:chExt cx="4532096" cy="432048"/>
          </a:xfrm>
          <a:effectLst>
            <a:outerShdw blurRad="50800" dist="38100" dir="2700000" algn="tl" rotWithShape="0">
              <a:prstClr val="black">
                <a:alpha val="40000"/>
              </a:prstClr>
            </a:outerShdw>
          </a:effectLst>
        </p:grpSpPr>
        <p:sp>
          <p:nvSpPr>
            <p:cNvPr id="10" name="6 CuadroTexto">
              <a:extLst>
                <a:ext uri="{FF2B5EF4-FFF2-40B4-BE49-F238E27FC236}">
                  <a16:creationId xmlns:a16="http://schemas.microsoft.com/office/drawing/2014/main" id="{981D0215-B4AC-4270-BE6A-47A395C667B0}"/>
                </a:ext>
              </a:extLst>
            </p:cNvPr>
            <p:cNvSpPr txBox="1"/>
            <p:nvPr/>
          </p:nvSpPr>
          <p:spPr>
            <a:xfrm>
              <a:off x="899593" y="5416649"/>
              <a:ext cx="4532096" cy="417190"/>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oAutofit/>
            </a:bodyPr>
            <a:lstStyle/>
            <a:p>
              <a:pPr marL="540000">
                <a:spcAft>
                  <a:spcPts val="600"/>
                </a:spcAft>
              </a:pPr>
              <a:r>
                <a:rPr lang="es-ES" sz="2000" dirty="0">
                  <a:effectLst>
                    <a:outerShdw blurRad="38100" dist="38100" dir="2700000" algn="tl">
                      <a:srgbClr val="000000">
                        <a:alpha val="43137"/>
                      </a:srgbClr>
                    </a:outerShdw>
                  </a:effectLst>
                  <a:latin typeface="Cambria" pitchFamily="18" charset="0"/>
                </a:rPr>
                <a:t>Fuera del ámbito de esta formación</a:t>
              </a:r>
            </a:p>
          </p:txBody>
        </p:sp>
        <p:pic>
          <p:nvPicPr>
            <p:cNvPr id="11" name="Picture 3" descr="D:\Docencia\Fundamentos de programación\CV\icoGuille\xeyes.png">
              <a:extLst>
                <a:ext uri="{FF2B5EF4-FFF2-40B4-BE49-F238E27FC236}">
                  <a16:creationId xmlns:a16="http://schemas.microsoft.com/office/drawing/2014/main" id="{E1CAEFA4-E1F9-495B-B7E2-75D091952E95}"/>
                </a:ext>
              </a:extLst>
            </p:cNvPr>
            <p:cNvPicPr>
              <a:picLocks noChangeAspect="1" noChangeArrowheads="1"/>
            </p:cNvPicPr>
            <p:nvPr/>
          </p:nvPicPr>
          <p:blipFill>
            <a:blip r:embed="rId2" cstate="print"/>
            <a:srcRect/>
            <a:stretch>
              <a:fillRect/>
            </a:stretch>
          </p:blipFill>
          <p:spPr bwMode="auto">
            <a:xfrm>
              <a:off x="973660" y="5401791"/>
              <a:ext cx="426720" cy="426720"/>
            </a:xfrm>
            <a:prstGeom prst="rect">
              <a:avLst/>
            </a:prstGeom>
            <a:noFill/>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95819803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La ingeniería del Software</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69</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6" name="5 Rectángulo"/>
          <p:cNvSpPr/>
          <p:nvPr/>
        </p:nvSpPr>
        <p:spPr>
          <a:xfrm>
            <a:off x="3586823" y="3044280"/>
            <a:ext cx="1970411"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Análisis</a:t>
            </a:r>
            <a:endParaRPr lang="es-ES" sz="2400" dirty="0"/>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lstStyle/>
          <a:p>
            <a:r>
              <a:rPr lang="es-ES" sz="2800" dirty="0">
                <a:solidFill>
                  <a:schemeClr val="bg2">
                    <a:lumMod val="20000"/>
                    <a:lumOff val="80000"/>
                  </a:schemeClr>
                </a:solidFill>
              </a:rPr>
              <a:t>La arquitectura de Von </a:t>
            </a:r>
            <a:r>
              <a:rPr lang="es-ES" sz="2800" dirty="0" err="1">
                <a:solidFill>
                  <a:schemeClr val="bg2">
                    <a:lumMod val="20000"/>
                    <a:lumOff val="80000"/>
                  </a:schemeClr>
                </a:solidFill>
              </a:rPr>
              <a:t>Neumann</a:t>
            </a:r>
            <a:endParaRPr lang="es-ES" sz="2800" dirty="0">
              <a:solidFill>
                <a:schemeClr val="bg2">
                  <a:lumMod val="20000"/>
                  <a:lumOff val="80000"/>
                </a:schemeClr>
              </a:solidFill>
            </a:endParaRPr>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14" name="13 CuadroTexto"/>
          <p:cNvSpPr txBox="1"/>
          <p:nvPr/>
        </p:nvSpPr>
        <p:spPr>
          <a:xfrm>
            <a:off x="928662" y="3429000"/>
            <a:ext cx="3143272" cy="2428892"/>
          </a:xfrm>
          <a:prstGeom prst="rect">
            <a:avLst/>
          </a:prstGeom>
          <a:solidFill>
            <a:schemeClr val="accent2">
              <a:tint val="98000"/>
              <a:shade val="25000"/>
              <a:satMod val="250000"/>
            </a:schemeClr>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rtlCol="0" anchor="t" anchorCtr="0">
            <a:noAutofit/>
          </a:bodyPr>
          <a:lstStyle/>
          <a:p>
            <a:r>
              <a:rPr lang="es-ES" sz="2000" dirty="0">
                <a:effectLst>
                  <a:outerShdw blurRad="38100" dist="38100" dir="2700000" algn="tl">
                    <a:srgbClr val="000000">
                      <a:alpha val="43137"/>
                    </a:srgbClr>
                  </a:outerShdw>
                </a:effectLst>
                <a:latin typeface="Cambria" pitchFamily="18" charset="0"/>
              </a:rPr>
              <a:t>C.P.U. (Procesador)</a:t>
            </a:r>
          </a:p>
        </p:txBody>
      </p:sp>
      <p:sp>
        <p:nvSpPr>
          <p:cNvPr id="17" name="16 CuadroTexto"/>
          <p:cNvSpPr txBox="1"/>
          <p:nvPr/>
        </p:nvSpPr>
        <p:spPr>
          <a:xfrm>
            <a:off x="928662" y="1857364"/>
            <a:ext cx="3143272" cy="857256"/>
          </a:xfrm>
          <a:prstGeom prst="rect">
            <a:avLst/>
          </a:prstGeom>
          <a:solidFill>
            <a:schemeClr val="accent6">
              <a:tint val="98000"/>
              <a:shade val="25000"/>
              <a:satMod val="250000"/>
            </a:schemeClr>
          </a:solidFill>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Dispositivos de E/S</a:t>
            </a:r>
          </a:p>
        </p:txBody>
      </p:sp>
      <p:cxnSp>
        <p:nvCxnSpPr>
          <p:cNvPr id="20" name="19 Conector recto de flecha"/>
          <p:cNvCxnSpPr/>
          <p:nvPr/>
        </p:nvCxnSpPr>
        <p:spPr>
          <a:xfrm rot="5400000">
            <a:off x="2143108" y="3071810"/>
            <a:ext cx="714380"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15" name="14 CuadroTexto"/>
          <p:cNvSpPr txBox="1"/>
          <p:nvPr/>
        </p:nvSpPr>
        <p:spPr>
          <a:xfrm>
            <a:off x="4929190" y="3429000"/>
            <a:ext cx="1226986" cy="2500330"/>
          </a:xfrm>
          <a:prstGeom prst="rect">
            <a:avLst/>
          </a:prstGeom>
          <a:solidFill>
            <a:schemeClr val="accent4">
              <a:tint val="98000"/>
              <a:shade val="25000"/>
              <a:satMod val="250000"/>
            </a:schemeClr>
          </a:solidFill>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wrap="square" rtlCol="0" anchor="ctr" anchorCtr="0">
            <a:noAutofit/>
          </a:bodyPr>
          <a:lstStyle/>
          <a:p>
            <a:pPr algn="ctr"/>
            <a:r>
              <a:rPr lang="es-ES" sz="2000" dirty="0">
                <a:effectLst>
                  <a:outerShdw blurRad="38100" dist="38100" dir="2700000" algn="tl">
                    <a:srgbClr val="000000">
                      <a:alpha val="43137"/>
                    </a:srgbClr>
                  </a:outerShdw>
                </a:effectLst>
                <a:latin typeface="Cambria" pitchFamily="18" charset="0"/>
              </a:rPr>
              <a:t>Memoria</a:t>
            </a:r>
          </a:p>
        </p:txBody>
      </p:sp>
      <p:cxnSp>
        <p:nvCxnSpPr>
          <p:cNvPr id="27" name="26 Conector recto de flecha"/>
          <p:cNvCxnSpPr/>
          <p:nvPr/>
        </p:nvCxnSpPr>
        <p:spPr>
          <a:xfrm>
            <a:off x="4071934" y="4714884"/>
            <a:ext cx="857256" cy="1588"/>
          </a:xfrm>
          <a:prstGeom prst="straightConnector1">
            <a:avLst/>
          </a:prstGeom>
          <a:ln w="57150">
            <a:solidFill>
              <a:srgbClr val="FFC000"/>
            </a:solidFill>
            <a:headEnd type="stealth" w="lg" len="lg"/>
            <a:tailEnd type="stealth" w="lg" len="lg"/>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35" name="34 CuadroTexto"/>
          <p:cNvSpPr txBox="1"/>
          <p:nvPr/>
        </p:nvSpPr>
        <p:spPr>
          <a:xfrm>
            <a:off x="1071538" y="3929066"/>
            <a:ext cx="2857520" cy="857256"/>
          </a:xfrm>
          <a:prstGeom prst="rect">
            <a:avLst/>
          </a:prstGeom>
          <a:solidFill>
            <a:schemeClr val="accent1">
              <a:tint val="98000"/>
              <a:shade val="25000"/>
              <a:satMod val="25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s-ES" dirty="0">
                <a:effectLst>
                  <a:outerShdw blurRad="38100" dist="38100" dir="2700000" algn="tl">
                    <a:srgbClr val="000000">
                      <a:alpha val="43137"/>
                    </a:srgbClr>
                  </a:outerShdw>
                </a:effectLst>
                <a:latin typeface="Cambria" pitchFamily="18" charset="0"/>
              </a:rPr>
              <a:t>A.L.U.</a:t>
            </a:r>
            <a:br>
              <a:rPr lang="es-ES" dirty="0">
                <a:effectLst>
                  <a:outerShdw blurRad="38100" dist="38100" dir="2700000" algn="tl">
                    <a:srgbClr val="000000">
                      <a:alpha val="43137"/>
                    </a:srgbClr>
                  </a:outerShdw>
                </a:effectLst>
                <a:latin typeface="Cambria" pitchFamily="18" charset="0"/>
              </a:rPr>
            </a:br>
            <a:r>
              <a:rPr lang="es-ES" dirty="0">
                <a:effectLst>
                  <a:outerShdw blurRad="38100" dist="38100" dir="2700000" algn="tl">
                    <a:srgbClr val="000000">
                      <a:alpha val="43137"/>
                    </a:srgbClr>
                  </a:outerShdw>
                </a:effectLst>
                <a:latin typeface="Cambria" pitchFamily="18" charset="0"/>
              </a:rPr>
              <a:t>Unidad Aritmético-Lógica</a:t>
            </a:r>
          </a:p>
        </p:txBody>
      </p:sp>
      <p:sp>
        <p:nvSpPr>
          <p:cNvPr id="36" name="35 CuadroTexto"/>
          <p:cNvSpPr txBox="1"/>
          <p:nvPr/>
        </p:nvSpPr>
        <p:spPr>
          <a:xfrm>
            <a:off x="1482808" y="5131370"/>
            <a:ext cx="2034981" cy="512208"/>
          </a:xfrm>
          <a:prstGeom prst="rect">
            <a:avLst/>
          </a:prstGeom>
          <a:solidFill>
            <a:schemeClr val="accent1">
              <a:tint val="98000"/>
              <a:shade val="25000"/>
              <a:satMod val="25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noAutofit/>
          </a:bodyPr>
          <a:lstStyle/>
          <a:p>
            <a:pPr algn="ctr"/>
            <a:r>
              <a:rPr lang="es-ES" sz="2000" dirty="0">
                <a:effectLst>
                  <a:outerShdw blurRad="38100" dist="38100" dir="2700000" algn="tl">
                    <a:srgbClr val="000000">
                      <a:alpha val="43137"/>
                    </a:srgbClr>
                  </a:outerShdw>
                </a:effectLst>
                <a:latin typeface="Cambria" pitchFamily="18" charset="0"/>
              </a:rPr>
              <a:t>Unidad de Control</a:t>
            </a:r>
          </a:p>
        </p:txBody>
      </p:sp>
      <p:grpSp>
        <p:nvGrpSpPr>
          <p:cNvPr id="19" name="18 Grupo"/>
          <p:cNvGrpSpPr/>
          <p:nvPr/>
        </p:nvGrpSpPr>
        <p:grpSpPr>
          <a:xfrm>
            <a:off x="6500582" y="1142984"/>
            <a:ext cx="2357698" cy="2357454"/>
            <a:chOff x="6434618" y="1142984"/>
            <a:chExt cx="2357698" cy="2357454"/>
          </a:xfrm>
        </p:grpSpPr>
        <p:pic>
          <p:nvPicPr>
            <p:cNvPr id="5122" name="Picture 2"/>
            <p:cNvPicPr>
              <a:picLocks noChangeAspect="1" noChangeArrowheads="1"/>
            </p:cNvPicPr>
            <p:nvPr/>
          </p:nvPicPr>
          <p:blipFill>
            <a:blip r:embed="rId2" cstate="print"/>
            <a:srcRect/>
            <a:stretch>
              <a:fillRect/>
            </a:stretch>
          </p:blipFill>
          <p:spPr bwMode="auto">
            <a:xfrm>
              <a:off x="6660966" y="1142984"/>
              <a:ext cx="1905000" cy="2019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17 CuadroTexto"/>
            <p:cNvSpPr txBox="1"/>
            <p:nvPr/>
          </p:nvSpPr>
          <p:spPr>
            <a:xfrm>
              <a:off x="6434618" y="3192661"/>
              <a:ext cx="2357698" cy="307777"/>
            </a:xfrm>
            <a:prstGeom prst="rect">
              <a:avLst/>
            </a:prstGeom>
            <a:noFill/>
          </p:spPr>
          <p:txBody>
            <a:bodyPr wrap="none" rtlCol="0">
              <a:spAutoFit/>
            </a:bodyPr>
            <a:lstStyle/>
            <a:p>
              <a:pPr algn="ctr"/>
              <a:r>
                <a:rPr lang="es-ES" sz="1400" dirty="0">
                  <a:effectLst>
                    <a:outerShdw blurRad="38100" dist="38100" dir="2700000" algn="tl">
                      <a:srgbClr val="000000">
                        <a:alpha val="43137"/>
                      </a:srgbClr>
                    </a:outerShdw>
                  </a:effectLst>
                  <a:latin typeface="+mj-lt"/>
                </a:rPr>
                <a:t>Una ALU de 2 bits (Wikipedia)</a:t>
              </a: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Análisis</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Objetivos</a:t>
            </a:r>
          </a:p>
          <a:p>
            <a:pPr lvl="1"/>
            <a:r>
              <a:rPr lang="es-ES" sz="2400" dirty="0"/>
              <a:t>Describir el problema</a:t>
            </a:r>
          </a:p>
          <a:p>
            <a:pPr lvl="1"/>
            <a:r>
              <a:rPr lang="es-ES" sz="2400" dirty="0"/>
              <a:t>Establecer una base para la creación de un diseño software</a:t>
            </a:r>
          </a:p>
          <a:p>
            <a:pPr lvl="1"/>
            <a:r>
              <a:rPr lang="es-ES" sz="2400" dirty="0"/>
              <a:t>Definir un conjunto de requisitos que pueden validar al final</a:t>
            </a:r>
          </a:p>
          <a:p>
            <a:pPr lvl="1"/>
            <a:endParaRPr lang="es-ES" sz="2400" dirty="0"/>
          </a:p>
          <a:p>
            <a:pPr>
              <a:spcBef>
                <a:spcPts val="0"/>
              </a:spcBef>
              <a:spcAft>
                <a:spcPts val="1200"/>
              </a:spcAft>
            </a:pPr>
            <a:r>
              <a:rPr lang="es-ES" sz="2800" dirty="0">
                <a:solidFill>
                  <a:schemeClr val="bg2">
                    <a:lumMod val="20000"/>
                    <a:lumOff val="80000"/>
                  </a:schemeClr>
                </a:solidFill>
              </a:rPr>
              <a:t>Reglas</a:t>
            </a:r>
          </a:p>
          <a:p>
            <a:pPr lvl="1"/>
            <a:r>
              <a:rPr lang="es-ES" sz="2400" dirty="0"/>
              <a:t>Centrarse en los requisitos visibles del problema</a:t>
            </a:r>
          </a:p>
          <a:p>
            <a:pPr lvl="1"/>
            <a:r>
              <a:rPr lang="es-ES" sz="2400" dirty="0"/>
              <a:t>Analizar aquello que aporta valor</a:t>
            </a:r>
          </a:p>
          <a:p>
            <a:pPr lvl="1"/>
            <a:r>
              <a:rPr lang="es-ES" sz="2400" dirty="0"/>
              <a:t>Mantenerlo tan simple como sea posible</a:t>
            </a:r>
            <a:endParaRPr lang="es-ES" dirty="0"/>
          </a:p>
          <a:p>
            <a:pPr lvl="1"/>
            <a:endParaRPr lang="es-ES"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70</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spTree>
    <p:extLst>
      <p:ext uri="{BB962C8B-B14F-4D97-AF65-F5344CB8AC3E}">
        <p14:creationId xmlns:p14="http://schemas.microsoft.com/office/powerpoint/2010/main" val="274094837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Resolución de problemas</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Problema</a:t>
            </a:r>
          </a:p>
          <a:p>
            <a:pPr lvl="1" indent="1588">
              <a:spcBef>
                <a:spcPts val="0"/>
              </a:spcBef>
              <a:spcAft>
                <a:spcPts val="7200"/>
              </a:spcAft>
              <a:buNone/>
            </a:pPr>
            <a:r>
              <a:rPr lang="es-ES" i="1" dirty="0"/>
              <a:t>Dadas la base y la altura de un triángulo, mostrar su área</a:t>
            </a:r>
          </a:p>
          <a:p>
            <a:pPr lvl="1" indent="1588">
              <a:lnSpc>
                <a:spcPct val="120000"/>
              </a:lnSpc>
              <a:spcBef>
                <a:spcPts val="0"/>
              </a:spcBef>
              <a:spcAft>
                <a:spcPts val="600"/>
              </a:spcAft>
              <a:buNone/>
            </a:pPr>
            <a:r>
              <a:rPr lang="es-ES" sz="2000" i="1" dirty="0"/>
              <a:t>Mostrar en la pantalla un texto que pida la base del triángulo. El usuario introducirá el valor con el teclado. Mostrar en la pantalla un texto que pida la altura del triángulo. El usuario introducirá el valor con el teclado. Se calculará el área del triángulo y se mostrará en la pantalla.</a:t>
            </a:r>
            <a:endParaRPr lang="es-ES" sz="1800" i="1"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71</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sp>
        <p:nvSpPr>
          <p:cNvPr id="6" name="5 Flecha abajo"/>
          <p:cNvSpPr/>
          <p:nvPr/>
        </p:nvSpPr>
        <p:spPr>
          <a:xfrm>
            <a:off x="2375756" y="2132856"/>
            <a:ext cx="4392488" cy="648072"/>
          </a:xfrm>
          <a:prstGeom prst="downArrow">
            <a:avLst/>
          </a:prstGeom>
          <a:no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rgbClr val="FFC000"/>
                </a:solidFill>
                <a:latin typeface="+mj-lt"/>
              </a:rPr>
              <a:t>Refinamiento</a:t>
            </a:r>
          </a:p>
        </p:txBody>
      </p:sp>
      <p:sp>
        <p:nvSpPr>
          <p:cNvPr id="7" name="6 CuadroTexto"/>
          <p:cNvSpPr txBox="1"/>
          <p:nvPr/>
        </p:nvSpPr>
        <p:spPr>
          <a:xfrm>
            <a:off x="7587569" y="343179"/>
            <a:ext cx="1160895" cy="461665"/>
          </a:xfrm>
          <a:prstGeom prst="rect">
            <a:avLst/>
          </a:prstGeom>
          <a:noFill/>
        </p:spPr>
        <p:txBody>
          <a:bodyPr wrap="none" rtlCol="0">
            <a:spAutoFit/>
          </a:bodyPr>
          <a:lstStyle/>
          <a:p>
            <a:pPr algn="r"/>
            <a:r>
              <a:rPr lang="es-ES" sz="2400" b="1" dirty="0">
                <a:ln>
                  <a:solidFill>
                    <a:srgbClr val="0070C0"/>
                  </a:solidFill>
                </a:ln>
                <a:solidFill>
                  <a:schemeClr val="bg2">
                    <a:lumMod val="20000"/>
                    <a:lumOff val="80000"/>
                  </a:schemeClr>
                </a:solidFill>
                <a:effectLst>
                  <a:outerShdw blurRad="38100" dist="38100" dir="2700000" algn="tl">
                    <a:srgbClr val="000000">
                      <a:alpha val="43137"/>
                    </a:srgbClr>
                  </a:outerShdw>
                </a:effectLst>
                <a:latin typeface="+mj-lt"/>
                <a:ea typeface="+mj-ea"/>
                <a:cs typeface="+mj-cs"/>
              </a:rPr>
              <a:t>Análisis</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up)">
                                      <p:cBhvr>
                                        <p:cTn id="16"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Resolución de problemas</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1000"/>
              </a:spcAft>
            </a:pPr>
            <a:r>
              <a:rPr lang="es-ES" sz="2800" dirty="0">
                <a:solidFill>
                  <a:schemeClr val="bg2">
                    <a:lumMod val="20000"/>
                    <a:lumOff val="80000"/>
                  </a:schemeClr>
                </a:solidFill>
              </a:rPr>
              <a:t>Objetos: Datos que maneja el programa</a:t>
            </a:r>
          </a:p>
          <a:p>
            <a:pPr lvl="1" indent="1588">
              <a:lnSpc>
                <a:spcPct val="120000"/>
              </a:lnSpc>
              <a:spcBef>
                <a:spcPts val="0"/>
              </a:spcBef>
              <a:spcAft>
                <a:spcPts val="1200"/>
              </a:spcAft>
              <a:buNone/>
            </a:pPr>
            <a:r>
              <a:rPr lang="es-ES" sz="2000" i="1" dirty="0">
                <a:solidFill>
                  <a:schemeClr val="tx1">
                    <a:lumMod val="50000"/>
                  </a:schemeClr>
                </a:solidFill>
              </a:rPr>
              <a:t>Mostrar en la </a:t>
            </a:r>
            <a:r>
              <a:rPr lang="es-ES" sz="2000" i="1" dirty="0"/>
              <a:t>pantalla </a:t>
            </a:r>
            <a:r>
              <a:rPr lang="es-ES" sz="2000" i="1" dirty="0">
                <a:solidFill>
                  <a:schemeClr val="tx1">
                    <a:lumMod val="50000"/>
                  </a:schemeClr>
                </a:solidFill>
              </a:rPr>
              <a:t>un </a:t>
            </a:r>
            <a:r>
              <a:rPr lang="es-ES" sz="2000" i="1" dirty="0"/>
              <a:t>texto que pida la base del triángulo</a:t>
            </a:r>
            <a:r>
              <a:rPr lang="es-ES" sz="2000" i="1" dirty="0">
                <a:solidFill>
                  <a:schemeClr val="tx1">
                    <a:lumMod val="50000"/>
                  </a:schemeClr>
                </a:solidFill>
              </a:rPr>
              <a:t>. El usuario introducirá la </a:t>
            </a:r>
            <a:r>
              <a:rPr lang="es-ES" sz="2000" i="1" dirty="0"/>
              <a:t>base </a:t>
            </a:r>
            <a:r>
              <a:rPr lang="es-ES" sz="2000" i="1" dirty="0">
                <a:solidFill>
                  <a:schemeClr val="tx1">
                    <a:lumMod val="50000"/>
                  </a:schemeClr>
                </a:solidFill>
              </a:rPr>
              <a:t>con el </a:t>
            </a:r>
            <a:r>
              <a:rPr lang="es-ES" sz="2000" i="1" dirty="0"/>
              <a:t>teclado</a:t>
            </a:r>
            <a:r>
              <a:rPr lang="es-ES" sz="2000" i="1" dirty="0">
                <a:solidFill>
                  <a:schemeClr val="tx1">
                    <a:lumMod val="50000"/>
                  </a:schemeClr>
                </a:solidFill>
              </a:rPr>
              <a:t>. Mostrar en la </a:t>
            </a:r>
            <a:r>
              <a:rPr lang="es-ES" sz="2000" i="1" dirty="0"/>
              <a:t>pantalla </a:t>
            </a:r>
            <a:r>
              <a:rPr lang="es-ES" sz="2000" i="1" dirty="0">
                <a:solidFill>
                  <a:schemeClr val="tx1">
                    <a:lumMod val="50000"/>
                  </a:schemeClr>
                </a:solidFill>
              </a:rPr>
              <a:t>un </a:t>
            </a:r>
            <a:r>
              <a:rPr lang="es-ES" sz="2000" i="1" dirty="0"/>
              <a:t>texto que pida la altura del triángulo</a:t>
            </a:r>
            <a:r>
              <a:rPr lang="es-ES" sz="2000" i="1" dirty="0">
                <a:solidFill>
                  <a:schemeClr val="tx1">
                    <a:lumMod val="50000"/>
                  </a:schemeClr>
                </a:solidFill>
              </a:rPr>
              <a:t>. El usuario introducirá la </a:t>
            </a:r>
            <a:r>
              <a:rPr lang="es-ES" sz="2000" i="1" dirty="0"/>
              <a:t>altura </a:t>
            </a:r>
            <a:r>
              <a:rPr lang="es-ES" sz="2000" i="1" dirty="0">
                <a:solidFill>
                  <a:schemeClr val="tx1">
                    <a:lumMod val="50000"/>
                  </a:schemeClr>
                </a:solidFill>
              </a:rPr>
              <a:t>con el </a:t>
            </a:r>
            <a:r>
              <a:rPr lang="es-ES" sz="2000" i="1" dirty="0"/>
              <a:t>teclado</a:t>
            </a:r>
            <a:r>
              <a:rPr lang="es-ES" sz="2000" i="1" dirty="0">
                <a:solidFill>
                  <a:schemeClr val="tx1">
                    <a:lumMod val="50000"/>
                  </a:schemeClr>
                </a:solidFill>
              </a:rPr>
              <a:t>. Se calculará el </a:t>
            </a:r>
            <a:r>
              <a:rPr lang="es-ES" sz="2000" i="1" dirty="0"/>
              <a:t>área del triángulo </a:t>
            </a:r>
            <a:r>
              <a:rPr lang="es-ES" sz="2000" i="1" dirty="0">
                <a:solidFill>
                  <a:schemeClr val="tx1">
                    <a:lumMod val="50000"/>
                  </a:schemeClr>
                </a:solidFill>
              </a:rPr>
              <a:t>y se mostrará en la </a:t>
            </a:r>
            <a:r>
              <a:rPr lang="es-ES" sz="2000" i="1" dirty="0"/>
              <a:t>pantalla</a:t>
            </a:r>
            <a:r>
              <a:rPr lang="es-ES" sz="2000" i="1" dirty="0">
                <a:solidFill>
                  <a:schemeClr val="tx1">
                    <a:lumMod val="50000"/>
                  </a:schemeClr>
                </a:solidFill>
              </a:rPr>
              <a:t>.</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72</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grpSp>
        <p:nvGrpSpPr>
          <p:cNvPr id="47" name="46 Grupo"/>
          <p:cNvGrpSpPr/>
          <p:nvPr/>
        </p:nvGrpSpPr>
        <p:grpSpPr>
          <a:xfrm>
            <a:off x="2311177" y="2157239"/>
            <a:ext cx="1008112" cy="1074787"/>
            <a:chOff x="2311177" y="2157239"/>
            <a:chExt cx="1008112" cy="1074787"/>
          </a:xfrm>
        </p:grpSpPr>
        <p:sp>
          <p:nvSpPr>
            <p:cNvPr id="8" name="7 Rectángulo"/>
            <p:cNvSpPr/>
            <p:nvPr/>
          </p:nvSpPr>
          <p:spPr>
            <a:xfrm>
              <a:off x="2311177" y="2871986"/>
              <a:ext cx="1008112"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9 Conector recto"/>
            <p:cNvCxnSpPr/>
            <p:nvPr/>
          </p:nvCxnSpPr>
          <p:spPr>
            <a:xfrm>
              <a:off x="2805708" y="2502421"/>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1" name="10 CuadroTexto"/>
            <p:cNvSpPr txBox="1"/>
            <p:nvPr/>
          </p:nvSpPr>
          <p:spPr>
            <a:xfrm>
              <a:off x="2510867" y="2157239"/>
              <a:ext cx="607859"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err="1">
                  <a:effectLst>
                    <a:outerShdw blurRad="38100" dist="38100" dir="2700000" algn="tl">
                      <a:srgbClr val="000000">
                        <a:alpha val="43137"/>
                      </a:srgbClr>
                    </a:outerShdw>
                  </a:effectLst>
                  <a:latin typeface="Consolas" pitchFamily="49" charset="0"/>
                  <a:cs typeface="Consolas" pitchFamily="49" charset="0"/>
                </a:rPr>
                <a:t>out</a:t>
              </a:r>
              <a:endParaRPr lang="es-ES" sz="2000" dirty="0">
                <a:effectLst>
                  <a:outerShdw blurRad="38100" dist="38100" dir="2700000" algn="tl">
                    <a:srgbClr val="000000">
                      <a:alpha val="43137"/>
                    </a:srgbClr>
                  </a:outerShdw>
                </a:effectLst>
                <a:latin typeface="Consolas" pitchFamily="49" charset="0"/>
                <a:cs typeface="Consolas" pitchFamily="49" charset="0"/>
              </a:endParaRPr>
            </a:p>
          </p:txBody>
        </p:sp>
      </p:grpSp>
      <p:grpSp>
        <p:nvGrpSpPr>
          <p:cNvPr id="48" name="47 Grupo"/>
          <p:cNvGrpSpPr/>
          <p:nvPr/>
        </p:nvGrpSpPr>
        <p:grpSpPr>
          <a:xfrm>
            <a:off x="3626371" y="2157239"/>
            <a:ext cx="3744416" cy="1074787"/>
            <a:chOff x="3626371" y="2157239"/>
            <a:chExt cx="3744416" cy="1074787"/>
          </a:xfrm>
        </p:grpSpPr>
        <p:sp>
          <p:nvSpPr>
            <p:cNvPr id="12" name="11 Rectángulo"/>
            <p:cNvSpPr/>
            <p:nvPr/>
          </p:nvSpPr>
          <p:spPr>
            <a:xfrm>
              <a:off x="3626371" y="2871986"/>
              <a:ext cx="3744416"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12 Conector recto"/>
            <p:cNvCxnSpPr/>
            <p:nvPr/>
          </p:nvCxnSpPr>
          <p:spPr>
            <a:xfrm>
              <a:off x="5493246" y="2502421"/>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4668525" y="2157239"/>
              <a:ext cx="1659237"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cadena literal</a:t>
              </a:r>
            </a:p>
          </p:txBody>
        </p:sp>
      </p:grpSp>
      <p:grpSp>
        <p:nvGrpSpPr>
          <p:cNvPr id="49" name="48 Grupo"/>
          <p:cNvGrpSpPr/>
          <p:nvPr/>
        </p:nvGrpSpPr>
        <p:grpSpPr>
          <a:xfrm>
            <a:off x="1318966" y="1772816"/>
            <a:ext cx="1625425" cy="1834108"/>
            <a:chOff x="1318966" y="1772816"/>
            <a:chExt cx="1625425" cy="1834108"/>
          </a:xfrm>
        </p:grpSpPr>
        <p:sp>
          <p:nvSpPr>
            <p:cNvPr id="15" name="14 Rectángulo"/>
            <p:cNvSpPr/>
            <p:nvPr/>
          </p:nvSpPr>
          <p:spPr>
            <a:xfrm>
              <a:off x="2368327" y="3246884"/>
              <a:ext cx="576064"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15 Conector recto"/>
            <p:cNvCxnSpPr>
              <a:endCxn id="15" idx="1"/>
            </p:cNvCxnSpPr>
            <p:nvPr/>
          </p:nvCxnSpPr>
          <p:spPr>
            <a:xfrm flipV="1">
              <a:off x="1835696" y="3426904"/>
              <a:ext cx="532631" cy="209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1845221" y="2142381"/>
              <a:ext cx="0" cy="1296144"/>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1318966" y="1772816"/>
              <a:ext cx="1070422"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variable</a:t>
              </a:r>
            </a:p>
          </p:txBody>
        </p:sp>
      </p:grpSp>
      <p:grpSp>
        <p:nvGrpSpPr>
          <p:cNvPr id="50" name="49 Grupo"/>
          <p:cNvGrpSpPr/>
          <p:nvPr/>
        </p:nvGrpSpPr>
        <p:grpSpPr>
          <a:xfrm>
            <a:off x="3198753" y="1774912"/>
            <a:ext cx="1248281" cy="1832012"/>
            <a:chOff x="3198753" y="1774912"/>
            <a:chExt cx="1248281" cy="1832012"/>
          </a:xfrm>
        </p:grpSpPr>
        <p:sp>
          <p:nvSpPr>
            <p:cNvPr id="22" name="21 Rectángulo"/>
            <p:cNvSpPr/>
            <p:nvPr/>
          </p:nvSpPr>
          <p:spPr>
            <a:xfrm>
              <a:off x="3582938" y="3246884"/>
              <a:ext cx="864096"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3" name="22 Conector recto"/>
            <p:cNvCxnSpPr/>
            <p:nvPr/>
          </p:nvCxnSpPr>
          <p:spPr>
            <a:xfrm>
              <a:off x="3419872" y="3429000"/>
              <a:ext cx="172591"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a:off x="3432719" y="2144477"/>
              <a:ext cx="0" cy="1296144"/>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3198753" y="1774912"/>
              <a:ext cx="466794"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onsolas" pitchFamily="49" charset="0"/>
                  <a:cs typeface="Consolas" pitchFamily="49" charset="0"/>
                </a:rPr>
                <a:t>in</a:t>
              </a:r>
            </a:p>
          </p:txBody>
        </p:sp>
      </p:grpSp>
      <p:grpSp>
        <p:nvGrpSpPr>
          <p:cNvPr id="51" name="50 Grupo"/>
          <p:cNvGrpSpPr/>
          <p:nvPr/>
        </p:nvGrpSpPr>
        <p:grpSpPr>
          <a:xfrm>
            <a:off x="899592" y="3251076"/>
            <a:ext cx="7316241" cy="1610529"/>
            <a:chOff x="899592" y="3251076"/>
            <a:chExt cx="7316241" cy="1610529"/>
          </a:xfrm>
        </p:grpSpPr>
        <p:cxnSp>
          <p:nvCxnSpPr>
            <p:cNvPr id="27" name="26 Conector recto"/>
            <p:cNvCxnSpPr/>
            <p:nvPr/>
          </p:nvCxnSpPr>
          <p:spPr>
            <a:xfrm>
              <a:off x="7207721" y="3601591"/>
              <a:ext cx="1008112"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a:off x="7207721" y="3251076"/>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a:off x="7207721" y="3260601"/>
              <a:ext cx="1008112"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a:off x="899592" y="3971156"/>
              <a:ext cx="2880320"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a:off x="899592" y="3630166"/>
              <a:ext cx="2880320" cy="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a:off x="3770387" y="3620641"/>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a:off x="1979712" y="3986014"/>
              <a:ext cx="0" cy="52310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0" name="39 CuadroTexto"/>
            <p:cNvSpPr txBox="1"/>
            <p:nvPr/>
          </p:nvSpPr>
          <p:spPr>
            <a:xfrm>
              <a:off x="1153716" y="4461495"/>
              <a:ext cx="1659237"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cadena literal</a:t>
              </a:r>
            </a:p>
          </p:txBody>
        </p:sp>
      </p:grpSp>
      <p:grpSp>
        <p:nvGrpSpPr>
          <p:cNvPr id="52" name="51 Grupo"/>
          <p:cNvGrpSpPr/>
          <p:nvPr/>
        </p:nvGrpSpPr>
        <p:grpSpPr>
          <a:xfrm>
            <a:off x="6309717" y="3611116"/>
            <a:ext cx="1070422" cy="1260014"/>
            <a:chOff x="6309717" y="3611116"/>
            <a:chExt cx="1070422" cy="1260014"/>
          </a:xfrm>
        </p:grpSpPr>
        <p:sp>
          <p:nvSpPr>
            <p:cNvPr id="41" name="40 Rectángulo"/>
            <p:cNvSpPr/>
            <p:nvPr/>
          </p:nvSpPr>
          <p:spPr>
            <a:xfrm>
              <a:off x="6434682" y="3611116"/>
              <a:ext cx="782563"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2" name="41 Conector recto"/>
            <p:cNvCxnSpPr/>
            <p:nvPr/>
          </p:nvCxnSpPr>
          <p:spPr>
            <a:xfrm>
              <a:off x="6842348" y="3986014"/>
              <a:ext cx="0" cy="52310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3" name="42 CuadroTexto"/>
            <p:cNvSpPr txBox="1"/>
            <p:nvPr/>
          </p:nvSpPr>
          <p:spPr>
            <a:xfrm>
              <a:off x="6309717" y="4471020"/>
              <a:ext cx="1070422"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variable</a:t>
              </a:r>
            </a:p>
          </p:txBody>
        </p:sp>
      </p:grpSp>
      <p:grpSp>
        <p:nvGrpSpPr>
          <p:cNvPr id="53" name="52 Grupo"/>
          <p:cNvGrpSpPr/>
          <p:nvPr/>
        </p:nvGrpSpPr>
        <p:grpSpPr>
          <a:xfrm>
            <a:off x="3309763" y="3990206"/>
            <a:ext cx="1982317" cy="1260014"/>
            <a:chOff x="3309763" y="3990206"/>
            <a:chExt cx="1982317" cy="1260014"/>
          </a:xfrm>
        </p:grpSpPr>
        <p:sp>
          <p:nvSpPr>
            <p:cNvPr id="44" name="43 Rectángulo"/>
            <p:cNvSpPr/>
            <p:nvPr/>
          </p:nvSpPr>
          <p:spPr>
            <a:xfrm>
              <a:off x="3309763" y="3990206"/>
              <a:ext cx="1982317"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44 Conector recto"/>
            <p:cNvCxnSpPr/>
            <p:nvPr/>
          </p:nvCxnSpPr>
          <p:spPr>
            <a:xfrm>
              <a:off x="4322241" y="4365104"/>
              <a:ext cx="0" cy="52310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46" name="45 CuadroTexto"/>
            <p:cNvSpPr txBox="1"/>
            <p:nvPr/>
          </p:nvSpPr>
          <p:spPr>
            <a:xfrm>
              <a:off x="3789610" y="4850110"/>
              <a:ext cx="1070422"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a:effectLst>
                    <a:outerShdw blurRad="38100" dist="38100" dir="2700000" algn="tl">
                      <a:srgbClr val="000000">
                        <a:alpha val="43137"/>
                      </a:srgbClr>
                    </a:outerShdw>
                  </a:effectLst>
                  <a:latin typeface="Cambria" pitchFamily="18" charset="0"/>
                  <a:cs typeface="Consolas" pitchFamily="49" charset="0"/>
                </a:rPr>
                <a:t>variable</a:t>
              </a: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10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down)">
                                      <p:cBhvr>
                                        <p:cTn id="12" dur="10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10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10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10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up)">
                                      <p:cBhvr>
                                        <p:cTn id="32" dur="10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10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Resolución de problemas</a:t>
            </a:r>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200"/>
              </a:spcAft>
            </a:pPr>
            <a:r>
              <a:rPr lang="es-ES" sz="2800" dirty="0">
                <a:solidFill>
                  <a:schemeClr val="bg2">
                    <a:lumMod val="20000"/>
                    <a:lumOff val="80000"/>
                  </a:schemeClr>
                </a:solidFill>
              </a:rPr>
              <a:t>Datos que maneja el programa: tipos</a:t>
            </a:r>
          </a:p>
          <a:p>
            <a:pPr lvl="1" indent="1588">
              <a:spcBef>
                <a:spcPts val="0"/>
              </a:spcBef>
              <a:spcAft>
                <a:spcPts val="600"/>
              </a:spcAft>
              <a:buNone/>
            </a:pPr>
            <a:endParaRPr lang="es-ES" sz="2000"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73</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graphicFrame>
        <p:nvGraphicFramePr>
          <p:cNvPr id="6" name="5 Tabla"/>
          <p:cNvGraphicFramePr>
            <a:graphicFrameLocks noGrp="1"/>
          </p:cNvGraphicFramePr>
          <p:nvPr>
            <p:extLst>
              <p:ext uri="{D42A27DB-BD31-4B8C-83A1-F6EECF244321}">
                <p14:modId xmlns:p14="http://schemas.microsoft.com/office/powerpoint/2010/main" val="4160005062"/>
              </p:ext>
            </p:extLst>
          </p:nvPr>
        </p:nvGraphicFramePr>
        <p:xfrm>
          <a:off x="483788" y="1772816"/>
          <a:ext cx="8176424" cy="3240360"/>
        </p:xfrm>
        <a:graphic>
          <a:graphicData uri="http://schemas.openxmlformats.org/drawingml/2006/table">
            <a:tbl>
              <a:tblPr firstRow="1" bandRow="1">
                <a:effectLst>
                  <a:outerShdw blurRad="50800" dist="38100" dir="2700000" algn="tl" rotWithShape="0">
                    <a:prstClr val="black">
                      <a:alpha val="40000"/>
                    </a:prstClr>
                  </a:outerShdw>
                </a:effectLst>
                <a:tableStyleId>{37CE84F3-28C3-443E-9E96-99CF82512B78}</a:tableStyleId>
              </a:tblPr>
              <a:tblGrid>
                <a:gridCol w="3872188">
                  <a:extLst>
                    <a:ext uri="{9D8B030D-6E8A-4147-A177-3AD203B41FA5}">
                      <a16:colId xmlns:a16="http://schemas.microsoft.com/office/drawing/2014/main" val="20000"/>
                    </a:ext>
                  </a:extLst>
                </a:gridCol>
                <a:gridCol w="1536216">
                  <a:extLst>
                    <a:ext uri="{9D8B030D-6E8A-4147-A177-3AD203B41FA5}">
                      <a16:colId xmlns:a16="http://schemas.microsoft.com/office/drawing/2014/main" val="20001"/>
                    </a:ext>
                  </a:extLst>
                </a:gridCol>
                <a:gridCol w="1352101">
                  <a:extLst>
                    <a:ext uri="{9D8B030D-6E8A-4147-A177-3AD203B41FA5}">
                      <a16:colId xmlns:a16="http://schemas.microsoft.com/office/drawing/2014/main" val="20002"/>
                    </a:ext>
                  </a:extLst>
                </a:gridCol>
                <a:gridCol w="1415919">
                  <a:extLst>
                    <a:ext uri="{9D8B030D-6E8A-4147-A177-3AD203B41FA5}">
                      <a16:colId xmlns:a16="http://schemas.microsoft.com/office/drawing/2014/main" val="20003"/>
                    </a:ext>
                  </a:extLst>
                </a:gridCol>
              </a:tblGrid>
              <a:tr h="405045">
                <a:tc>
                  <a:txBody>
                    <a:bodyPr/>
                    <a:lstStyle/>
                    <a:p>
                      <a:r>
                        <a:rPr lang="es-ES" sz="2000" b="0" i="1" dirty="0">
                          <a:effectLst>
                            <a:outerShdw blurRad="38100" dist="38100" dir="2700000" algn="tl">
                              <a:srgbClr val="000000">
                                <a:alpha val="43137"/>
                              </a:srgbClr>
                            </a:outerShdw>
                          </a:effectLst>
                          <a:latin typeface="+mj-lt"/>
                        </a:rPr>
                        <a:t>Objeto</a:t>
                      </a:r>
                    </a:p>
                  </a:txBody>
                  <a:tcPr>
                    <a:noFill/>
                  </a:tcPr>
                </a:tc>
                <a:tc>
                  <a:txBody>
                    <a:bodyPr/>
                    <a:lstStyle/>
                    <a:p>
                      <a:r>
                        <a:rPr lang="es-ES" sz="2000" b="0" i="1" dirty="0">
                          <a:effectLst>
                            <a:outerShdw blurRad="38100" dist="38100" dir="2700000" algn="tl">
                              <a:srgbClr val="000000">
                                <a:alpha val="43137"/>
                              </a:srgbClr>
                            </a:outerShdw>
                          </a:effectLst>
                          <a:latin typeface="+mj-lt"/>
                        </a:rPr>
                        <a:t>Tipo</a:t>
                      </a:r>
                    </a:p>
                  </a:txBody>
                  <a:tcPr>
                    <a:noFill/>
                  </a:tcPr>
                </a:tc>
                <a:tc>
                  <a:txBody>
                    <a:bodyPr/>
                    <a:lstStyle/>
                    <a:p>
                      <a:r>
                        <a:rPr lang="es-ES" sz="2000" b="0" i="1" dirty="0">
                          <a:effectLst>
                            <a:outerShdw blurRad="38100" dist="38100" dir="2700000" algn="tl">
                              <a:srgbClr val="000000">
                                <a:alpha val="43137"/>
                              </a:srgbClr>
                            </a:outerShdw>
                          </a:effectLst>
                          <a:latin typeface="+mj-lt"/>
                        </a:rPr>
                        <a:t>¿Varía?</a:t>
                      </a:r>
                    </a:p>
                  </a:txBody>
                  <a:tcPr>
                    <a:noFill/>
                  </a:tcPr>
                </a:tc>
                <a:tc>
                  <a:txBody>
                    <a:bodyPr/>
                    <a:lstStyle/>
                    <a:p>
                      <a:r>
                        <a:rPr lang="es-ES" sz="2000" b="0" i="1" dirty="0">
                          <a:effectLst>
                            <a:outerShdw blurRad="38100" dist="38100" dir="2700000" algn="tl">
                              <a:srgbClr val="000000">
                                <a:alpha val="43137"/>
                              </a:srgbClr>
                            </a:outerShdw>
                          </a:effectLst>
                          <a:latin typeface="+mj-lt"/>
                        </a:rPr>
                        <a:t>Nombre</a:t>
                      </a:r>
                    </a:p>
                  </a:txBody>
                  <a:tcPr>
                    <a:noFill/>
                  </a:tcPr>
                </a:tc>
                <a:extLst>
                  <a:ext uri="{0D108BD9-81ED-4DB2-BD59-A6C34878D82A}">
                    <a16:rowId xmlns:a16="http://schemas.microsoft.com/office/drawing/2014/main" val="10000"/>
                  </a:ext>
                </a:extLst>
              </a:tr>
              <a:tr h="405045">
                <a:tc>
                  <a:txBody>
                    <a:bodyPr/>
                    <a:lstStyle/>
                    <a:p>
                      <a:r>
                        <a:rPr lang="es-ES" sz="2000" dirty="0">
                          <a:effectLst>
                            <a:outerShdw blurRad="38100" dist="38100" dir="2700000" algn="tl">
                              <a:srgbClr val="000000">
                                <a:alpha val="43137"/>
                              </a:srgbClr>
                            </a:outerShdw>
                          </a:effectLst>
                          <a:latin typeface="+mj-lt"/>
                        </a:rPr>
                        <a:t>Pantalla</a:t>
                      </a:r>
                    </a:p>
                  </a:txBody>
                  <a:tcPr>
                    <a:noFill/>
                  </a:tcPr>
                </a:tc>
                <a:tc>
                  <a:txBody>
                    <a:bodyPr/>
                    <a:lstStyle/>
                    <a:p>
                      <a:endParaRPr lang="es-ES" sz="2000" dirty="0">
                        <a:effectLst>
                          <a:outerShdw blurRad="38100" dist="38100" dir="2700000" algn="tl">
                            <a:srgbClr val="000000">
                              <a:alpha val="43137"/>
                            </a:srgbClr>
                          </a:outerShdw>
                        </a:effectLst>
                        <a:latin typeface="Consolas" pitchFamily="49" charset="0"/>
                      </a:endParaRP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err="1">
                          <a:effectLst>
                            <a:outerShdw blurRad="38100" dist="38100" dir="2700000" algn="tl">
                              <a:srgbClr val="000000">
                                <a:alpha val="43137"/>
                              </a:srgbClr>
                            </a:outerShdw>
                          </a:effectLst>
                          <a:latin typeface="Consolas" pitchFamily="49" charset="0"/>
                        </a:rPr>
                        <a:t>out</a:t>
                      </a:r>
                      <a:endParaRPr lang="es-ES" sz="2000" dirty="0">
                        <a:effectLst>
                          <a:outerShdw blurRad="38100" dist="38100" dir="2700000" algn="tl">
                            <a:srgbClr val="000000">
                              <a:alpha val="43137"/>
                            </a:srgbClr>
                          </a:outerShdw>
                        </a:effectLst>
                        <a:latin typeface="Consolas" pitchFamily="49" charset="0"/>
                      </a:endParaRPr>
                    </a:p>
                  </a:txBody>
                  <a:tcPr>
                    <a:noFill/>
                  </a:tcPr>
                </a:tc>
                <a:extLst>
                  <a:ext uri="{0D108BD9-81ED-4DB2-BD59-A6C34878D82A}">
                    <a16:rowId xmlns:a16="http://schemas.microsoft.com/office/drawing/2014/main" val="10001"/>
                  </a:ext>
                </a:extLst>
              </a:tr>
              <a:tr h="405045">
                <a:tc>
                  <a:txBody>
                    <a:bodyPr/>
                    <a:lstStyle/>
                    <a:p>
                      <a:r>
                        <a:rPr lang="es-ES" sz="2000" dirty="0">
                          <a:solidFill>
                            <a:srgbClr val="FFFF00"/>
                          </a:solidFill>
                          <a:effectLst>
                            <a:outerShdw blurRad="38100" dist="38100" dir="2700000" algn="tl">
                              <a:srgbClr val="000000">
                                <a:alpha val="43137"/>
                              </a:srgbClr>
                            </a:outerShdw>
                          </a:effectLst>
                          <a:latin typeface="+mj-lt"/>
                        </a:rPr>
                        <a:t>"Introduzca la base del triángulo: "</a:t>
                      </a:r>
                      <a:endParaRPr lang="es-ES" sz="2000" dirty="0">
                        <a:effectLst>
                          <a:outerShdw blurRad="38100" dist="38100" dir="2700000" algn="tl">
                            <a:srgbClr val="000000">
                              <a:alpha val="43137"/>
                            </a:srgbClr>
                          </a:outerShdw>
                        </a:effectLst>
                        <a:latin typeface="+mj-lt"/>
                      </a:endParaRPr>
                    </a:p>
                  </a:txBody>
                  <a:tcPr>
                    <a:noFill/>
                  </a:tcPr>
                </a:tc>
                <a:tc>
                  <a:txBody>
                    <a:bodyPr/>
                    <a:lstStyle/>
                    <a:p>
                      <a:endParaRPr lang="es-ES" sz="2000" dirty="0">
                        <a:effectLst>
                          <a:outerShdw blurRad="38100" dist="38100" dir="2700000" algn="tl">
                            <a:srgbClr val="000000">
                              <a:alpha val="43137"/>
                            </a:srgbClr>
                          </a:outerShdw>
                        </a:effectLst>
                        <a:latin typeface="Consolas" pitchFamily="49" charset="0"/>
                      </a:endParaRPr>
                    </a:p>
                  </a:txBody>
                  <a:tcPr>
                    <a:noFill/>
                  </a:tcPr>
                </a:tc>
                <a:tc>
                  <a:txBody>
                    <a:bodyPr/>
                    <a:lstStyle/>
                    <a:p>
                      <a:r>
                        <a:rPr lang="es-ES" sz="2000" dirty="0">
                          <a:effectLst>
                            <a:outerShdw blurRad="38100" dist="38100" dir="2700000" algn="tl">
                              <a:srgbClr val="000000">
                                <a:alpha val="43137"/>
                              </a:srgbClr>
                            </a:outerShdw>
                          </a:effectLst>
                          <a:latin typeface="+mj-lt"/>
                        </a:rPr>
                        <a:t>Constante</a:t>
                      </a:r>
                    </a:p>
                  </a:txBody>
                  <a:tcPr>
                    <a:noFill/>
                  </a:tcPr>
                </a:tc>
                <a:tc>
                  <a:txBody>
                    <a:bodyPr/>
                    <a:lstStyle/>
                    <a:p>
                      <a:r>
                        <a:rPr lang="es-ES" sz="2000" i="1" dirty="0">
                          <a:effectLst>
                            <a:outerShdw blurRad="38100" dist="38100" dir="2700000" algn="tl">
                              <a:srgbClr val="000000">
                                <a:alpha val="43137"/>
                              </a:srgbClr>
                            </a:outerShdw>
                          </a:effectLst>
                          <a:latin typeface="+mj-lt"/>
                        </a:rPr>
                        <a:t>ninguno</a:t>
                      </a:r>
                    </a:p>
                  </a:txBody>
                  <a:tcPr>
                    <a:noFill/>
                  </a:tcPr>
                </a:tc>
                <a:extLst>
                  <a:ext uri="{0D108BD9-81ED-4DB2-BD59-A6C34878D82A}">
                    <a16:rowId xmlns:a16="http://schemas.microsoft.com/office/drawing/2014/main" val="10002"/>
                  </a:ext>
                </a:extLst>
              </a:tr>
              <a:tr h="405045">
                <a:tc>
                  <a:txBody>
                    <a:bodyPr/>
                    <a:lstStyle/>
                    <a:p>
                      <a:r>
                        <a:rPr lang="es-ES" sz="2000" dirty="0">
                          <a:effectLst>
                            <a:outerShdw blurRad="38100" dist="38100" dir="2700000" algn="tl">
                              <a:srgbClr val="000000">
                                <a:alpha val="43137"/>
                              </a:srgbClr>
                            </a:outerShdw>
                          </a:effectLst>
                          <a:latin typeface="+mj-lt"/>
                        </a:rPr>
                        <a:t>Base del triángulo</a:t>
                      </a:r>
                    </a:p>
                  </a:txBody>
                  <a:tcPr>
                    <a:noFill/>
                  </a:tcPr>
                </a:tc>
                <a:tc>
                  <a:txBody>
                    <a:bodyPr/>
                    <a:lstStyle/>
                    <a:p>
                      <a:r>
                        <a:rPr lang="es-ES" sz="2000" dirty="0">
                          <a:solidFill>
                            <a:srgbClr val="FFC000"/>
                          </a:solidFill>
                          <a:effectLst>
                            <a:outerShdw blurRad="38100" dist="38100" dir="2700000" algn="tl">
                              <a:srgbClr val="000000">
                                <a:alpha val="43137"/>
                              </a:srgbClr>
                            </a:outerShdw>
                          </a:effectLst>
                          <a:latin typeface="Consolas" pitchFamily="49" charset="0"/>
                        </a:rPr>
                        <a:t>número</a:t>
                      </a: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a:effectLst>
                            <a:outerShdw blurRad="38100" dist="38100" dir="2700000" algn="tl">
                              <a:srgbClr val="000000">
                                <a:alpha val="43137"/>
                              </a:srgbClr>
                            </a:outerShdw>
                          </a:effectLst>
                          <a:latin typeface="Consolas" pitchFamily="49" charset="0"/>
                        </a:rPr>
                        <a:t>base</a:t>
                      </a:r>
                    </a:p>
                  </a:txBody>
                  <a:tcPr>
                    <a:noFill/>
                  </a:tcPr>
                </a:tc>
                <a:extLst>
                  <a:ext uri="{0D108BD9-81ED-4DB2-BD59-A6C34878D82A}">
                    <a16:rowId xmlns:a16="http://schemas.microsoft.com/office/drawing/2014/main" val="10003"/>
                  </a:ext>
                </a:extLst>
              </a:tr>
              <a:tr h="405045">
                <a:tc>
                  <a:txBody>
                    <a:bodyPr/>
                    <a:lstStyle/>
                    <a:p>
                      <a:r>
                        <a:rPr lang="es-ES" sz="2000" dirty="0">
                          <a:effectLst>
                            <a:outerShdw blurRad="38100" dist="38100" dir="2700000" algn="tl">
                              <a:srgbClr val="000000">
                                <a:alpha val="43137"/>
                              </a:srgbClr>
                            </a:outerShdw>
                          </a:effectLst>
                          <a:latin typeface="+mj-lt"/>
                        </a:rPr>
                        <a:t>Teclado</a:t>
                      </a:r>
                    </a:p>
                  </a:txBody>
                  <a:tcPr>
                    <a:noFill/>
                  </a:tcPr>
                </a:tc>
                <a:tc>
                  <a:txBody>
                    <a:bodyPr/>
                    <a:lstStyle/>
                    <a:p>
                      <a:endParaRPr lang="es-ES" sz="2000" dirty="0">
                        <a:effectLst>
                          <a:outerShdw blurRad="38100" dist="38100" dir="2700000" algn="tl">
                            <a:srgbClr val="000000">
                              <a:alpha val="43137"/>
                            </a:srgbClr>
                          </a:outerShdw>
                        </a:effectLst>
                        <a:latin typeface="Consolas" pitchFamily="49" charset="0"/>
                      </a:endParaRP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a:effectLst>
                            <a:outerShdw blurRad="38100" dist="38100" dir="2700000" algn="tl">
                              <a:srgbClr val="000000">
                                <a:alpha val="43137"/>
                              </a:srgbClr>
                            </a:outerShdw>
                          </a:effectLst>
                          <a:latin typeface="Consolas" pitchFamily="49" charset="0"/>
                        </a:rPr>
                        <a:t>in</a:t>
                      </a:r>
                    </a:p>
                  </a:txBody>
                  <a:tcPr>
                    <a:noFill/>
                  </a:tcPr>
                </a:tc>
                <a:extLst>
                  <a:ext uri="{0D108BD9-81ED-4DB2-BD59-A6C34878D82A}">
                    <a16:rowId xmlns:a16="http://schemas.microsoft.com/office/drawing/2014/main" val="10004"/>
                  </a:ext>
                </a:extLst>
              </a:tr>
              <a:tr h="405045">
                <a:tc>
                  <a:txBody>
                    <a:bodyPr/>
                    <a:lstStyle/>
                    <a:p>
                      <a:r>
                        <a:rPr lang="es-ES" sz="2000" dirty="0">
                          <a:solidFill>
                            <a:srgbClr val="FFFF00"/>
                          </a:solidFill>
                          <a:effectLst>
                            <a:outerShdw blurRad="38100" dist="38100" dir="2700000" algn="tl">
                              <a:srgbClr val="000000">
                                <a:alpha val="43137"/>
                              </a:srgbClr>
                            </a:outerShdw>
                          </a:effectLst>
                          <a:latin typeface="+mj-lt"/>
                        </a:rPr>
                        <a:t>"Introduzca la altura del triángulo: "</a:t>
                      </a:r>
                      <a:endParaRPr lang="es-ES" sz="2000" dirty="0">
                        <a:effectLst>
                          <a:outerShdw blurRad="38100" dist="38100" dir="2700000" algn="tl">
                            <a:srgbClr val="000000">
                              <a:alpha val="43137"/>
                            </a:srgbClr>
                          </a:outerShdw>
                        </a:effectLst>
                        <a:latin typeface="+mj-lt"/>
                      </a:endParaRPr>
                    </a:p>
                  </a:txBody>
                  <a:tcPr>
                    <a:noFill/>
                  </a:tcPr>
                </a:tc>
                <a:tc>
                  <a:txBody>
                    <a:bodyPr/>
                    <a:lstStyle/>
                    <a:p>
                      <a:endParaRPr lang="es-ES" sz="2000" dirty="0">
                        <a:effectLst>
                          <a:outerShdw blurRad="38100" dist="38100" dir="2700000" algn="tl">
                            <a:srgbClr val="000000">
                              <a:alpha val="43137"/>
                            </a:srgbClr>
                          </a:outerShdw>
                        </a:effectLst>
                        <a:latin typeface="Consolas" pitchFamily="49" charset="0"/>
                      </a:endParaRPr>
                    </a:p>
                  </a:txBody>
                  <a:tcPr>
                    <a:noFill/>
                  </a:tcPr>
                </a:tc>
                <a:tc>
                  <a:txBody>
                    <a:bodyPr/>
                    <a:lstStyle/>
                    <a:p>
                      <a:r>
                        <a:rPr lang="es-ES" sz="2000" dirty="0">
                          <a:effectLst>
                            <a:outerShdw blurRad="38100" dist="38100" dir="2700000" algn="tl">
                              <a:srgbClr val="000000">
                                <a:alpha val="43137"/>
                              </a:srgbClr>
                            </a:outerShdw>
                          </a:effectLst>
                          <a:latin typeface="+mj-lt"/>
                        </a:rPr>
                        <a:t>Constante</a:t>
                      </a:r>
                    </a:p>
                  </a:txBody>
                  <a:tcPr>
                    <a:noFill/>
                  </a:tcPr>
                </a:tc>
                <a:tc>
                  <a:txBody>
                    <a:bodyPr/>
                    <a:lstStyle/>
                    <a:p>
                      <a:r>
                        <a:rPr lang="es-ES" sz="2000" i="1" dirty="0">
                          <a:effectLst>
                            <a:outerShdw blurRad="38100" dist="38100" dir="2700000" algn="tl">
                              <a:srgbClr val="000000">
                                <a:alpha val="43137"/>
                              </a:srgbClr>
                            </a:outerShdw>
                          </a:effectLst>
                          <a:latin typeface="+mj-lt"/>
                        </a:rPr>
                        <a:t>ninguno</a:t>
                      </a:r>
                    </a:p>
                  </a:txBody>
                  <a:tcPr>
                    <a:noFill/>
                  </a:tcPr>
                </a:tc>
                <a:extLst>
                  <a:ext uri="{0D108BD9-81ED-4DB2-BD59-A6C34878D82A}">
                    <a16:rowId xmlns:a16="http://schemas.microsoft.com/office/drawing/2014/main" val="10005"/>
                  </a:ext>
                </a:extLst>
              </a:tr>
              <a:tr h="405045">
                <a:tc>
                  <a:txBody>
                    <a:bodyPr/>
                    <a:lstStyle/>
                    <a:p>
                      <a:r>
                        <a:rPr lang="es-ES" sz="2000" dirty="0">
                          <a:effectLst>
                            <a:outerShdw blurRad="38100" dist="38100" dir="2700000" algn="tl">
                              <a:srgbClr val="000000">
                                <a:alpha val="43137"/>
                              </a:srgbClr>
                            </a:outerShdw>
                          </a:effectLst>
                          <a:latin typeface="+mj-lt"/>
                        </a:rPr>
                        <a:t>Altura del triángulo</a:t>
                      </a:r>
                    </a:p>
                  </a:txBody>
                  <a:tcPr>
                    <a:noFill/>
                  </a:tcPr>
                </a:tc>
                <a:tc>
                  <a:txBody>
                    <a:bodyPr/>
                    <a:lstStyle/>
                    <a:p>
                      <a:r>
                        <a:rPr lang="es-ES" sz="2000" dirty="0">
                          <a:solidFill>
                            <a:srgbClr val="FFC000"/>
                          </a:solidFill>
                          <a:effectLst>
                            <a:outerShdw blurRad="38100" dist="38100" dir="2700000" algn="tl">
                              <a:srgbClr val="000000">
                                <a:alpha val="43137"/>
                              </a:srgbClr>
                            </a:outerShdw>
                          </a:effectLst>
                          <a:latin typeface="Consolas" pitchFamily="49" charset="0"/>
                        </a:rPr>
                        <a:t>número</a:t>
                      </a: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a:effectLst>
                            <a:outerShdw blurRad="38100" dist="38100" dir="2700000" algn="tl">
                              <a:srgbClr val="000000">
                                <a:alpha val="43137"/>
                              </a:srgbClr>
                            </a:outerShdw>
                          </a:effectLst>
                          <a:latin typeface="Consolas" pitchFamily="49" charset="0"/>
                        </a:rPr>
                        <a:t>altura</a:t>
                      </a:r>
                    </a:p>
                  </a:txBody>
                  <a:tcPr>
                    <a:noFill/>
                  </a:tcPr>
                </a:tc>
                <a:extLst>
                  <a:ext uri="{0D108BD9-81ED-4DB2-BD59-A6C34878D82A}">
                    <a16:rowId xmlns:a16="http://schemas.microsoft.com/office/drawing/2014/main" val="10006"/>
                  </a:ext>
                </a:extLst>
              </a:tr>
              <a:tr h="405045">
                <a:tc>
                  <a:txBody>
                    <a:bodyPr/>
                    <a:lstStyle/>
                    <a:p>
                      <a:r>
                        <a:rPr lang="es-ES" sz="2000" dirty="0">
                          <a:effectLst>
                            <a:outerShdw blurRad="38100" dist="38100" dir="2700000" algn="tl">
                              <a:srgbClr val="000000">
                                <a:alpha val="43137"/>
                              </a:srgbClr>
                            </a:outerShdw>
                          </a:effectLst>
                          <a:latin typeface="+mj-lt"/>
                        </a:rPr>
                        <a:t>Área del triángulo</a:t>
                      </a:r>
                    </a:p>
                  </a:txBody>
                  <a:tcPr>
                    <a:noFill/>
                  </a:tcPr>
                </a:tc>
                <a:tc>
                  <a:txBody>
                    <a:bodyPr/>
                    <a:lstStyle/>
                    <a:p>
                      <a:r>
                        <a:rPr lang="es-ES" sz="2000" dirty="0">
                          <a:solidFill>
                            <a:srgbClr val="FFC000"/>
                          </a:solidFill>
                          <a:effectLst>
                            <a:outerShdw blurRad="38100" dist="38100" dir="2700000" algn="tl">
                              <a:srgbClr val="000000">
                                <a:alpha val="43137"/>
                              </a:srgbClr>
                            </a:outerShdw>
                          </a:effectLst>
                          <a:latin typeface="Consolas" pitchFamily="49" charset="0"/>
                        </a:rPr>
                        <a:t>número</a:t>
                      </a:r>
                    </a:p>
                  </a:txBody>
                  <a:tcPr>
                    <a:noFill/>
                  </a:tcPr>
                </a:tc>
                <a:tc>
                  <a:txBody>
                    <a:bodyPr/>
                    <a:lstStyle/>
                    <a:p>
                      <a:r>
                        <a:rPr lang="es-ES" sz="2000" dirty="0">
                          <a:effectLst>
                            <a:outerShdw blurRad="38100" dist="38100" dir="2700000" algn="tl">
                              <a:srgbClr val="000000">
                                <a:alpha val="43137"/>
                              </a:srgbClr>
                            </a:outerShdw>
                          </a:effectLst>
                          <a:latin typeface="+mj-lt"/>
                        </a:rPr>
                        <a:t>Variable</a:t>
                      </a:r>
                    </a:p>
                  </a:txBody>
                  <a:tcPr>
                    <a:noFill/>
                  </a:tcPr>
                </a:tc>
                <a:tc>
                  <a:txBody>
                    <a:bodyPr/>
                    <a:lstStyle/>
                    <a:p>
                      <a:r>
                        <a:rPr lang="es-ES" sz="2000" dirty="0" err="1">
                          <a:effectLst>
                            <a:outerShdw blurRad="38100" dist="38100" dir="2700000" algn="tl">
                              <a:srgbClr val="000000">
                                <a:alpha val="43137"/>
                              </a:srgbClr>
                            </a:outerShdw>
                          </a:effectLst>
                          <a:latin typeface="Consolas" pitchFamily="49" charset="0"/>
                        </a:rPr>
                        <a:t>area</a:t>
                      </a:r>
                      <a:endParaRPr lang="es-ES" sz="2000" dirty="0">
                        <a:effectLst>
                          <a:outerShdw blurRad="38100" dist="38100" dir="2700000" algn="tl">
                            <a:srgbClr val="000000">
                              <a:alpha val="43137"/>
                            </a:srgbClr>
                          </a:outerShdw>
                        </a:effectLst>
                        <a:latin typeface="Consolas" pitchFamily="49" charset="0"/>
                      </a:endParaRPr>
                    </a:p>
                  </a:txBody>
                  <a:tcPr>
                    <a:noFill/>
                  </a:tcPr>
                </a:tc>
                <a:extLst>
                  <a:ext uri="{0D108BD9-81ED-4DB2-BD59-A6C34878D82A}">
                    <a16:rowId xmlns:a16="http://schemas.microsoft.com/office/drawing/2014/main" val="10007"/>
                  </a:ext>
                </a:extLst>
              </a:tr>
            </a:tbl>
          </a:graphicData>
        </a:graphic>
      </p:graphicFrame>
    </p:spTree>
  </p:cSld>
  <p:clrMapOvr>
    <a:masterClrMapping/>
  </p:clrMapOvr>
  <p:transition spd="med">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Resolución de problemas</a:t>
            </a:r>
            <a:endParaRPr lang="es-ES" dirty="0"/>
          </a:p>
        </p:txBody>
      </p:sp>
      <p:sp>
        <p:nvSpPr>
          <p:cNvPr id="3" name="2 Marcador de contenido"/>
          <p:cNvSpPr>
            <a:spLocks noGrp="1"/>
          </p:cNvSpPr>
          <p:nvPr>
            <p:ph idx="1"/>
          </p:nvPr>
        </p:nvSpPr>
        <p:spPr>
          <a:xfrm>
            <a:off x="457200" y="980728"/>
            <a:ext cx="8229600" cy="5110178"/>
          </a:xfrm>
        </p:spPr>
        <p:txBody>
          <a:bodyPr>
            <a:normAutofit/>
          </a:bodyPr>
          <a:lstStyle/>
          <a:p>
            <a:pPr>
              <a:spcBef>
                <a:spcPts val="0"/>
              </a:spcBef>
              <a:spcAft>
                <a:spcPts val="11000"/>
              </a:spcAft>
            </a:pPr>
            <a:r>
              <a:rPr lang="es-ES" sz="2800" dirty="0">
                <a:solidFill>
                  <a:schemeClr val="bg2">
                    <a:lumMod val="20000"/>
                    <a:lumOff val="80000"/>
                  </a:schemeClr>
                </a:solidFill>
              </a:rPr>
              <a:t>Operaciones (acciones)</a:t>
            </a:r>
          </a:p>
          <a:p>
            <a:pPr lvl="1" indent="1588">
              <a:lnSpc>
                <a:spcPct val="120000"/>
              </a:lnSpc>
              <a:spcBef>
                <a:spcPts val="0"/>
              </a:spcBef>
              <a:spcAft>
                <a:spcPts val="1800"/>
              </a:spcAft>
              <a:buNone/>
            </a:pPr>
            <a:r>
              <a:rPr lang="es-ES" sz="2000" i="1" dirty="0"/>
              <a:t>Mostrar </a:t>
            </a:r>
            <a:r>
              <a:rPr lang="es-ES" sz="2000" i="1" dirty="0">
                <a:solidFill>
                  <a:schemeClr val="tx1">
                    <a:lumMod val="50000"/>
                  </a:schemeClr>
                </a:solidFill>
              </a:rPr>
              <a:t>en la pantalla un texto que pida la base del triángulo. El usuario </a:t>
            </a:r>
            <a:r>
              <a:rPr lang="es-ES" sz="2000" i="1" dirty="0"/>
              <a:t>introducirá </a:t>
            </a:r>
            <a:r>
              <a:rPr lang="es-ES" sz="2000" i="1" dirty="0">
                <a:solidFill>
                  <a:schemeClr val="tx1">
                    <a:lumMod val="50000"/>
                  </a:schemeClr>
                </a:solidFill>
              </a:rPr>
              <a:t>la base con el teclado.</a:t>
            </a:r>
            <a:r>
              <a:rPr lang="es-ES" sz="2000" i="1" dirty="0"/>
              <a:t> Mostrar </a:t>
            </a:r>
            <a:r>
              <a:rPr lang="es-ES" sz="2000" i="1" dirty="0">
                <a:solidFill>
                  <a:schemeClr val="tx1">
                    <a:lumMod val="50000"/>
                  </a:schemeClr>
                </a:solidFill>
              </a:rPr>
              <a:t>en la pantalla un texto que pida la altura del triángulo. El usuario </a:t>
            </a:r>
            <a:r>
              <a:rPr lang="es-ES" sz="2000" i="1" dirty="0"/>
              <a:t>introducirá </a:t>
            </a:r>
            <a:r>
              <a:rPr lang="es-ES" sz="2000" i="1" dirty="0">
                <a:solidFill>
                  <a:schemeClr val="tx1">
                    <a:lumMod val="50000"/>
                  </a:schemeClr>
                </a:solidFill>
              </a:rPr>
              <a:t>la altura con el teclado. Se </a:t>
            </a:r>
            <a:r>
              <a:rPr lang="es-ES" sz="2000" i="1" dirty="0"/>
              <a:t>calculará </a:t>
            </a:r>
            <a:r>
              <a:rPr lang="es-ES" sz="2000" i="1" dirty="0">
                <a:solidFill>
                  <a:schemeClr val="tx1">
                    <a:lumMod val="50000"/>
                  </a:schemeClr>
                </a:solidFill>
              </a:rPr>
              <a:t>el área del triángulo y se </a:t>
            </a:r>
            <a:r>
              <a:rPr lang="es-ES" sz="2000" i="1" dirty="0"/>
              <a:t>mostrará </a:t>
            </a:r>
            <a:r>
              <a:rPr lang="es-ES" sz="2000" i="1" dirty="0">
                <a:solidFill>
                  <a:schemeClr val="tx1">
                    <a:lumMod val="50000"/>
                  </a:schemeClr>
                </a:solidFill>
              </a:rPr>
              <a:t>en la pantalla.</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74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grpSp>
        <p:nvGrpSpPr>
          <p:cNvPr id="6" name="5 Grupo"/>
          <p:cNvGrpSpPr/>
          <p:nvPr/>
        </p:nvGrpSpPr>
        <p:grpSpPr>
          <a:xfrm>
            <a:off x="711931" y="2157239"/>
            <a:ext cx="1313180" cy="1074787"/>
            <a:chOff x="2195524" y="2157239"/>
            <a:chExt cx="1313180" cy="1074787"/>
          </a:xfrm>
        </p:grpSpPr>
        <p:sp>
          <p:nvSpPr>
            <p:cNvPr id="7" name="6 Rectángulo"/>
            <p:cNvSpPr/>
            <p:nvPr/>
          </p:nvSpPr>
          <p:spPr>
            <a:xfrm>
              <a:off x="2311177" y="2871986"/>
              <a:ext cx="1008112"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 name="7 Conector recto"/>
            <p:cNvCxnSpPr/>
            <p:nvPr/>
          </p:nvCxnSpPr>
          <p:spPr>
            <a:xfrm>
              <a:off x="2805708" y="2502421"/>
              <a:ext cx="0" cy="360040"/>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2195524" y="2157239"/>
              <a:ext cx="1313180"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spcAft>
                  <a:spcPts val="600"/>
                </a:spcAft>
              </a:pPr>
              <a:r>
                <a:rPr lang="es-ES" sz="2000" dirty="0">
                  <a:effectLst>
                    <a:outerShdw blurRad="38100" dist="38100" dir="2700000" algn="tl">
                      <a:srgbClr val="000000">
                        <a:alpha val="43137"/>
                      </a:srgbClr>
                    </a:outerShdw>
                  </a:effectLst>
                  <a:latin typeface="Consolas" pitchFamily="49" charset="0"/>
                  <a:cs typeface="Consolas" pitchFamily="49" charset="0"/>
                </a:rPr>
                <a:t>pantalla</a:t>
              </a:r>
            </a:p>
          </p:txBody>
        </p:sp>
      </p:grpSp>
      <p:grpSp>
        <p:nvGrpSpPr>
          <p:cNvPr id="10" name="9 Grupo"/>
          <p:cNvGrpSpPr/>
          <p:nvPr/>
        </p:nvGrpSpPr>
        <p:grpSpPr>
          <a:xfrm>
            <a:off x="4951090" y="2157239"/>
            <a:ext cx="1296144" cy="1804392"/>
            <a:chOff x="2330227" y="2157239"/>
            <a:chExt cx="1296144" cy="1804392"/>
          </a:xfrm>
        </p:grpSpPr>
        <p:sp>
          <p:nvSpPr>
            <p:cNvPr id="11" name="10 Rectángulo"/>
            <p:cNvSpPr/>
            <p:nvPr/>
          </p:nvSpPr>
          <p:spPr>
            <a:xfrm>
              <a:off x="2330227" y="3601591"/>
              <a:ext cx="1296144"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a:off x="2959249" y="2564904"/>
              <a:ext cx="0" cy="1027162"/>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2392241" y="2157239"/>
              <a:ext cx="1172116"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spcAft>
                  <a:spcPts val="600"/>
                </a:spcAft>
              </a:pPr>
              <a:r>
                <a:rPr lang="es-ES" sz="2000" dirty="0">
                  <a:effectLst>
                    <a:outerShdw blurRad="38100" dist="38100" dir="2700000" algn="tl">
                      <a:srgbClr val="000000">
                        <a:alpha val="43137"/>
                      </a:srgbClr>
                    </a:outerShdw>
                  </a:effectLst>
                  <a:latin typeface="Consolas" pitchFamily="49" charset="0"/>
                  <a:cs typeface="Consolas" pitchFamily="49" charset="0"/>
                </a:rPr>
                <a:t>teclado</a:t>
              </a:r>
            </a:p>
          </p:txBody>
        </p:sp>
      </p:grpSp>
      <p:grpSp>
        <p:nvGrpSpPr>
          <p:cNvPr id="15" name="14 Grupo"/>
          <p:cNvGrpSpPr/>
          <p:nvPr/>
        </p:nvGrpSpPr>
        <p:grpSpPr>
          <a:xfrm>
            <a:off x="792303" y="3990206"/>
            <a:ext cx="3570208" cy="1260014"/>
            <a:chOff x="2088447" y="3990206"/>
            <a:chExt cx="3570208" cy="1260014"/>
          </a:xfrm>
        </p:grpSpPr>
        <p:sp>
          <p:nvSpPr>
            <p:cNvPr id="16" name="15 Rectángulo"/>
            <p:cNvSpPr/>
            <p:nvPr/>
          </p:nvSpPr>
          <p:spPr>
            <a:xfrm>
              <a:off x="3309763" y="3990206"/>
              <a:ext cx="1118221" cy="3600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16 Conector recto"/>
            <p:cNvCxnSpPr/>
            <p:nvPr/>
          </p:nvCxnSpPr>
          <p:spPr>
            <a:xfrm>
              <a:off x="3870970" y="4365104"/>
              <a:ext cx="0" cy="523106"/>
            </a:xfrm>
            <a:prstGeom prst="line">
              <a:avLst/>
            </a:prstGeom>
            <a:ln w="28575">
              <a:solidFill>
                <a:srgbClr val="FFC000"/>
              </a:solidFill>
              <a:tailEnd type="none" w="lg" len="lg"/>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2088447" y="4850110"/>
              <a:ext cx="3570208" cy="400110"/>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spcAft>
                  <a:spcPts val="600"/>
                </a:spcAft>
              </a:pPr>
              <a:r>
                <a:rPr lang="es-ES" sz="2000" dirty="0" err="1">
                  <a:latin typeface="Consolas" pitchFamily="49" charset="0"/>
                </a:rPr>
                <a:t>area</a:t>
              </a:r>
              <a:r>
                <a:rPr lang="es-ES" sz="2000" dirty="0">
                  <a:latin typeface="Consolas" pitchFamily="49" charset="0"/>
                </a:rPr>
                <a:t> = base * altura / </a:t>
              </a:r>
              <a:r>
                <a:rPr lang="es-ES" sz="2000" dirty="0">
                  <a:solidFill>
                    <a:srgbClr val="FFFF00"/>
                  </a:solidFill>
                  <a:latin typeface="Consolas" pitchFamily="49" charset="0"/>
                </a:rPr>
                <a:t>2</a:t>
              </a:r>
              <a:endParaRPr lang="es-ES" sz="2000" dirty="0">
                <a:effectLst>
                  <a:outerShdw blurRad="38100" dist="38100" dir="2700000" algn="tl">
                    <a:srgbClr val="000000">
                      <a:alpha val="43137"/>
                    </a:srgbClr>
                  </a:outerShdw>
                </a:effectLst>
                <a:latin typeface="Consolas" pitchFamily="49" charset="0"/>
                <a:cs typeface="Consolas" pitchFamily="49" charset="0"/>
              </a:endParaRPr>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1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Resolución de problemas</a:t>
            </a:r>
          </a:p>
        </p:txBody>
      </p:sp>
      <p:sp>
        <p:nvSpPr>
          <p:cNvPr id="3" name="2 Marcador de contenido"/>
          <p:cNvSpPr>
            <a:spLocks noGrp="1"/>
          </p:cNvSpPr>
          <p:nvPr>
            <p:ph idx="1"/>
          </p:nvPr>
        </p:nvSpPr>
        <p:spPr>
          <a:xfrm>
            <a:off x="457200" y="980728"/>
            <a:ext cx="8229600" cy="5110178"/>
          </a:xfrm>
        </p:spPr>
        <p:txBody>
          <a:bodyPr>
            <a:normAutofit/>
          </a:bodyPr>
          <a:lstStyle/>
          <a:p>
            <a:pPr lvl="1" indent="1588">
              <a:spcBef>
                <a:spcPts val="0"/>
              </a:spcBef>
              <a:spcAft>
                <a:spcPts val="2400"/>
              </a:spcAft>
              <a:buNone/>
            </a:pPr>
            <a:r>
              <a:rPr lang="es-ES" sz="2400" dirty="0"/>
              <a:t>Secuencia de acciones que ha de realizar el programa </a:t>
            </a:r>
            <a:br>
              <a:rPr lang="es-ES" sz="2400" dirty="0"/>
            </a:br>
            <a:r>
              <a:rPr lang="es-ES" sz="2400" dirty="0"/>
              <a:t>para conseguir resolver el problema</a:t>
            </a:r>
          </a:p>
          <a:p>
            <a:pPr marL="714375" lvl="1" indent="-352425" defTabSz="714375">
              <a:spcBef>
                <a:spcPts val="0"/>
              </a:spcBef>
              <a:spcAft>
                <a:spcPts val="1200"/>
              </a:spcAft>
              <a:buClr>
                <a:schemeClr val="tx1"/>
              </a:buClr>
              <a:buFont typeface="+mj-lt"/>
              <a:buAutoNum type="arabicPeriod"/>
            </a:pPr>
            <a:r>
              <a:rPr lang="es-ES" dirty="0"/>
              <a:t>Mostrar en la pantalla el texto que pida la base del triángulo</a:t>
            </a:r>
          </a:p>
          <a:p>
            <a:pPr marL="714375" lvl="1" indent="-352425" defTabSz="714375">
              <a:spcBef>
                <a:spcPts val="0"/>
              </a:spcBef>
              <a:spcAft>
                <a:spcPts val="1200"/>
              </a:spcAft>
              <a:buClr>
                <a:schemeClr val="tx1"/>
              </a:buClr>
              <a:buFont typeface="+mj-lt"/>
              <a:buAutoNum type="arabicPeriod"/>
            </a:pPr>
            <a:r>
              <a:rPr lang="es-ES" dirty="0"/>
              <a:t>Leer del teclado el valor para la base del triángulo</a:t>
            </a:r>
          </a:p>
          <a:p>
            <a:pPr marL="714375" lvl="1" indent="-352425" defTabSz="714375">
              <a:spcBef>
                <a:spcPts val="0"/>
              </a:spcBef>
              <a:spcAft>
                <a:spcPts val="1200"/>
              </a:spcAft>
              <a:buClr>
                <a:schemeClr val="tx1"/>
              </a:buClr>
              <a:buFont typeface="+mj-lt"/>
              <a:buAutoNum type="arabicPeriod"/>
            </a:pPr>
            <a:r>
              <a:rPr lang="es-ES" dirty="0"/>
              <a:t>Mostrar en la pantalla el texto que pida la altura</a:t>
            </a:r>
          </a:p>
          <a:p>
            <a:pPr marL="714375" lvl="1" indent="-352425" defTabSz="714375">
              <a:spcBef>
                <a:spcPts val="0"/>
              </a:spcBef>
              <a:spcAft>
                <a:spcPts val="1200"/>
              </a:spcAft>
              <a:buClr>
                <a:schemeClr val="tx1"/>
              </a:buClr>
              <a:buFont typeface="+mj-lt"/>
              <a:buAutoNum type="arabicPeriod"/>
            </a:pPr>
            <a:r>
              <a:rPr lang="es-ES" dirty="0"/>
              <a:t>Leer del teclado el valor para la altura del triángulo</a:t>
            </a:r>
          </a:p>
          <a:p>
            <a:pPr marL="714375" lvl="1" indent="-352425" defTabSz="714375">
              <a:spcBef>
                <a:spcPts val="0"/>
              </a:spcBef>
              <a:spcAft>
                <a:spcPts val="1200"/>
              </a:spcAft>
              <a:buClr>
                <a:schemeClr val="tx1"/>
              </a:buClr>
              <a:buFont typeface="+mj-lt"/>
              <a:buAutoNum type="arabicPeriod"/>
            </a:pPr>
            <a:r>
              <a:rPr lang="es-ES" dirty="0"/>
              <a:t>Calcular el área del triángulo</a:t>
            </a:r>
          </a:p>
          <a:p>
            <a:pPr marL="714375" lvl="1" indent="-352425" defTabSz="714375">
              <a:spcBef>
                <a:spcPts val="0"/>
              </a:spcBef>
              <a:spcAft>
                <a:spcPts val="1200"/>
              </a:spcAft>
              <a:buClr>
                <a:schemeClr val="tx1"/>
              </a:buClr>
              <a:buFont typeface="+mj-lt"/>
              <a:buAutoNum type="arabicPeriod"/>
            </a:pPr>
            <a:r>
              <a:rPr lang="es-ES" dirty="0"/>
              <a:t>Mostrar el área del triángulo</a:t>
            </a:r>
          </a:p>
        </p:txBody>
      </p:sp>
      <p:sp>
        <p:nvSpPr>
          <p:cNvPr id="4" name="3 Marcador de número de diapositiva"/>
          <p:cNvSpPr>
            <a:spLocks noGrp="1"/>
          </p:cNvSpPr>
          <p:nvPr>
            <p:ph type="sldNum" sz="quarter" idx="12"/>
          </p:nvPr>
        </p:nvSpPr>
        <p:spPr/>
        <p:txBody>
          <a:bodyPr/>
          <a:lstStyle/>
          <a:p>
            <a:r>
              <a:rPr lang="es-ES"/>
              <a:t>Página</a:t>
            </a:r>
            <a:r>
              <a:rPr lang="en-US"/>
              <a:t> </a:t>
            </a:r>
            <a:fld id="{042AED99-7FB4-404E-8A97-64753DCE42EC}" type="slidenum">
              <a:rPr lang="en-US" smtClean="0"/>
              <a:pPr/>
              <a:t>75</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Tipos e instrucciones I</a:t>
            </a:r>
          </a:p>
        </p:txBody>
      </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10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10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fontScale="92500"/>
          </a:bodyPr>
          <a:lstStyle/>
          <a:p>
            <a:pPr>
              <a:lnSpc>
                <a:spcPct val="110000"/>
              </a:lnSpc>
              <a:spcBef>
                <a:spcPts val="0"/>
              </a:spcBef>
              <a:spcAft>
                <a:spcPts val="1200"/>
              </a:spcAft>
            </a:pPr>
            <a:r>
              <a:rPr lang="es-ES" sz="2800" dirty="0"/>
              <a:t>El análisis de los requisitos genera la especificación de características operacionales de software.</a:t>
            </a:r>
          </a:p>
          <a:p>
            <a:pPr>
              <a:lnSpc>
                <a:spcPct val="110000"/>
              </a:lnSpc>
              <a:spcBef>
                <a:spcPts val="0"/>
              </a:spcBef>
              <a:spcAft>
                <a:spcPts val="1200"/>
              </a:spcAft>
            </a:pPr>
            <a:r>
              <a:rPr lang="es-ES" sz="2800" dirty="0"/>
              <a:t>Indica las relaciones del software con otros elementos del sistema y establece las restricciones que debe tener.</a:t>
            </a:r>
          </a:p>
          <a:p>
            <a:pPr>
              <a:lnSpc>
                <a:spcPct val="110000"/>
              </a:lnSpc>
              <a:spcBef>
                <a:spcPts val="0"/>
              </a:spcBef>
              <a:spcAft>
                <a:spcPts val="1200"/>
              </a:spcAft>
            </a:pPr>
            <a:r>
              <a:rPr lang="es-ES" sz="2800" dirty="0"/>
              <a:t>Permite al analista construir elementos que representan escenarios del usuario, actividades funcionales, clases de problemas y relaciones.</a:t>
            </a:r>
          </a:p>
          <a:p>
            <a:pPr>
              <a:lnSpc>
                <a:spcPct val="110000"/>
              </a:lnSpc>
              <a:spcBef>
                <a:spcPts val="0"/>
              </a:spcBef>
              <a:spcAft>
                <a:spcPts val="1200"/>
              </a:spcAft>
            </a:pPr>
            <a:r>
              <a:rPr lang="es-ES" sz="2800" dirty="0"/>
              <a:t>La especificación de requisitos ofrecen al desarrollador y al cliente los medios para evaluar la calidad una vez construido el software.</a:t>
            </a:r>
            <a:endParaRPr lang="es-ES" sz="2800" i="0" dirty="0">
              <a:solidFill>
                <a:schemeClr val="bg2">
                  <a:lumMod val="20000"/>
                  <a:lumOff val="80000"/>
                </a:schemeClr>
              </a:solidFill>
            </a:endParaRPr>
          </a:p>
          <a:p>
            <a:pPr lvl="1" indent="1588">
              <a:lnSpc>
                <a:spcPct val="110000"/>
              </a:lnSpc>
              <a:buNone/>
            </a:pPr>
            <a:endParaRPr lang="es-ES" dirty="0"/>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Requisitos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38840727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endParaRPr lang="es-ES" sz="2800" dirty="0">
              <a:solidFill>
                <a:schemeClr val="bg2">
                  <a:lumMod val="20000"/>
                  <a:lumOff val="80000"/>
                </a:schemeClr>
              </a:solidFill>
            </a:endParaRPr>
          </a:p>
          <a:p>
            <a:pPr lvl="1" indent="1588">
              <a:lnSpc>
                <a:spcPct val="110000"/>
              </a:lnSpc>
              <a:buNone/>
            </a:pPr>
            <a:endParaRPr lang="es-ES" dirty="0"/>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Requisitos</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77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graphicFrame>
        <p:nvGraphicFramePr>
          <p:cNvPr id="6" name="Diagrama 5">
            <a:extLst>
              <a:ext uri="{FF2B5EF4-FFF2-40B4-BE49-F238E27FC236}">
                <a16:creationId xmlns:a16="http://schemas.microsoft.com/office/drawing/2014/main" id="{F06A82EA-D119-4259-B0F8-9A09EEEE1911}"/>
              </a:ext>
            </a:extLst>
          </p:cNvPr>
          <p:cNvGraphicFramePr/>
          <p:nvPr>
            <p:extLst>
              <p:ext uri="{D42A27DB-BD31-4B8C-83A1-F6EECF244321}">
                <p14:modId xmlns:p14="http://schemas.microsoft.com/office/powerpoint/2010/main" val="475742802"/>
              </p:ext>
            </p:extLst>
          </p:nvPr>
        </p:nvGraphicFramePr>
        <p:xfrm>
          <a:off x="1115616" y="1214612"/>
          <a:ext cx="7164796" cy="5110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219880"/>
      </p:ext>
    </p:extLst>
  </p:cSld>
  <p:clrMapOvr>
    <a:masterClrMapping/>
  </p:clrMapOvr>
  <p:transition spd="med">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2A4B4A2-B177-4453-9890-300A12A405AD}"/>
              </a:ext>
            </a:extLst>
          </p:cNvPr>
          <p:cNvSpPr>
            <a:spLocks noGrp="1"/>
          </p:cNvSpPr>
          <p:nvPr>
            <p:ph type="title"/>
          </p:nvPr>
        </p:nvSpPr>
        <p:spPr/>
        <p:txBody>
          <a:bodyPr/>
          <a:lstStyle/>
          <a:p>
            <a:r>
              <a:rPr lang="es-ES" dirty="0"/>
              <a:t>Análisis - Requisitos</a:t>
            </a:r>
          </a:p>
        </p:txBody>
      </p:sp>
    </p:spTree>
    <p:extLst>
      <p:ext uri="{BB962C8B-B14F-4D97-AF65-F5344CB8AC3E}">
        <p14:creationId xmlns:p14="http://schemas.microsoft.com/office/powerpoint/2010/main" val="610316877"/>
      </p:ext>
    </p:extLst>
  </p:cSld>
  <p:clrMapOvr>
    <a:masterClrMapping/>
  </p:clrMapOvr>
  <p:transition spd="med">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Laboratorio de Análisis</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Escenarios disponibles</a:t>
            </a:r>
          </a:p>
          <a:p>
            <a:pPr lvl="1"/>
            <a:r>
              <a:rPr lang="es-ES" sz="2400" dirty="0"/>
              <a:t>Desarrolle un algoritmo que permita leer dos valores distintos, determinar cual de los dos valores es el mayor y mostrarlo</a:t>
            </a:r>
          </a:p>
          <a:p>
            <a:pPr lvl="1"/>
            <a:r>
              <a:rPr lang="es-ES" sz="2400" dirty="0"/>
              <a:t>Desarrolle un algoritmo que permita leer un valor cualquiera N y escriba si dicho número es par o impar. </a:t>
            </a:r>
          </a:p>
          <a:p>
            <a:pPr lvl="1"/>
            <a:r>
              <a:rPr lang="es-ES" sz="2400" dirty="0"/>
              <a:t>Desarrolle un algoritmo que permita leer dos números y ordenarlos de menor a mayor, si es el caso.</a:t>
            </a:r>
          </a:p>
          <a:p>
            <a:pPr lvl="1"/>
            <a:endParaRPr lang="es-ES" sz="2400" dirty="0"/>
          </a:p>
          <a:p>
            <a:pPr lvl="1"/>
            <a:endParaRPr lang="es-ES" dirty="0"/>
          </a:p>
          <a:p>
            <a:endParaRPr lang="es-ES" dirty="0"/>
          </a:p>
        </p:txBody>
      </p:sp>
    </p:spTree>
    <p:extLst>
      <p:ext uri="{BB962C8B-B14F-4D97-AF65-F5344CB8AC3E}">
        <p14:creationId xmlns:p14="http://schemas.microsoft.com/office/powerpoint/2010/main" val="768830802"/>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C.P.U. (Procesador)</a:t>
            </a:r>
          </a:p>
          <a:p>
            <a:pPr lvl="1" indent="1588">
              <a:buNone/>
            </a:pPr>
            <a:r>
              <a:rPr lang="es-ES" sz="2400" dirty="0"/>
              <a:t>Desde un punto de vista funcional, un microprocesador es un circuito integrado que incorpora en su interior una unidad central de proceso (CPU) y todo un conjunto de elementos lógicos que permiten enlazar otros dispositivos como memorias y  puertos de entrada/salida (I/O), formando un sistema completo para cumplir con una aplicación específica dentro del mundo real.</a:t>
            </a:r>
          </a:p>
          <a:p>
            <a:pPr>
              <a:spcBef>
                <a:spcPts val="4800"/>
              </a:spcBef>
            </a:pPr>
            <a:endParaRPr lang="es-ES" sz="2400" i="1" dirty="0"/>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7" name="Picture 6">
            <a:extLst>
              <a:ext uri="{FF2B5EF4-FFF2-40B4-BE49-F238E27FC236}">
                <a16:creationId xmlns:a16="http://schemas.microsoft.com/office/drawing/2014/main" id="{3CA2B7A6-E48B-446A-89BB-5F7125BC4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6" y="4279900"/>
            <a:ext cx="2200275" cy="2076450"/>
          </a:xfrm>
          <a:prstGeom prst="rect">
            <a:avLst/>
          </a:prstGeom>
        </p:spPr>
      </p:pic>
      <p:pic>
        <p:nvPicPr>
          <p:cNvPr id="19" name="Picture 4" descr="Resultado de imagen para procesador">
            <a:extLst>
              <a:ext uri="{FF2B5EF4-FFF2-40B4-BE49-F238E27FC236}">
                <a16:creationId xmlns:a16="http://schemas.microsoft.com/office/drawing/2014/main" id="{EE1E99F5-9582-4E48-93E0-077A9F867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4490706"/>
            <a:ext cx="2867025"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Laboratorio de Análisis</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Escenarios disponibles</a:t>
            </a:r>
          </a:p>
          <a:p>
            <a:pPr lvl="1"/>
            <a:r>
              <a:rPr lang="es-ES" sz="2400" dirty="0"/>
              <a:t>Venta de billetes de avión</a:t>
            </a:r>
          </a:p>
          <a:p>
            <a:pPr lvl="1"/>
            <a:r>
              <a:rPr lang="es-ES" sz="2400" dirty="0"/>
              <a:t>Cajero automático aparcamiento</a:t>
            </a:r>
          </a:p>
          <a:p>
            <a:pPr lvl="1"/>
            <a:r>
              <a:rPr lang="es-ES" sz="2400" dirty="0"/>
              <a:t>Control horario</a:t>
            </a:r>
          </a:p>
          <a:p>
            <a:pPr lvl="1"/>
            <a:r>
              <a:rPr lang="es-ES" sz="2400" dirty="0"/>
              <a:t>Cajero automático banco</a:t>
            </a:r>
          </a:p>
          <a:p>
            <a:pPr lvl="1"/>
            <a:r>
              <a:rPr lang="es-ES" sz="2400" dirty="0"/>
              <a:t>Captura de cita médica</a:t>
            </a:r>
          </a:p>
          <a:p>
            <a:pPr lvl="1"/>
            <a:endParaRPr lang="es-ES" dirty="0"/>
          </a:p>
          <a:p>
            <a:endParaRPr lang="es-ES" dirty="0"/>
          </a:p>
        </p:txBody>
      </p:sp>
    </p:spTree>
    <p:extLst>
      <p:ext uri="{BB962C8B-B14F-4D97-AF65-F5344CB8AC3E}">
        <p14:creationId xmlns:p14="http://schemas.microsoft.com/office/powerpoint/2010/main" val="462218354"/>
      </p:ext>
    </p:extLst>
  </p:cSld>
  <p:clrMapOvr>
    <a:masterClrMapping/>
  </p:clrMapOvr>
  <p:transition spd="med">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81</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Tipos e instrucciones I</a:t>
            </a:r>
          </a:p>
        </p:txBody>
      </p:sp>
      <p:sp>
        <p:nvSpPr>
          <p:cNvPr id="6" name="5 Rectángulo"/>
          <p:cNvSpPr/>
          <p:nvPr/>
        </p:nvSpPr>
        <p:spPr>
          <a:xfrm>
            <a:off x="3675790" y="3044280"/>
            <a:ext cx="1792478"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Diseño</a:t>
            </a:r>
            <a:endParaRPr lang="es-ES" sz="2400" dirty="0"/>
          </a:p>
        </p:txBody>
      </p:sp>
    </p:spTree>
    <p:extLst>
      <p:ext uri="{BB962C8B-B14F-4D97-AF65-F5344CB8AC3E}">
        <p14:creationId xmlns:p14="http://schemas.microsoft.com/office/powerpoint/2010/main" val="356017344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Diseño</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Métodos eficaces para el diseño</a:t>
            </a:r>
          </a:p>
          <a:p>
            <a:pPr lvl="1"/>
            <a:r>
              <a:rPr lang="es-ES" sz="2400" dirty="0"/>
              <a:t>Los métodos más eficaces se basan en la estrategia divide y vencerás</a:t>
            </a:r>
          </a:p>
          <a:p>
            <a:pPr lvl="1"/>
            <a:r>
              <a:rPr lang="es-ES" sz="2400" dirty="0"/>
              <a:t>La resolución del problema completo se realiza dividiendo el problema en subproblemas, y a su vez éstos en otros de nivel más bajo, hasta que pueda ser implementada una solución global</a:t>
            </a:r>
          </a:p>
          <a:p>
            <a:pPr lvl="1"/>
            <a:r>
              <a:rPr lang="es-ES" sz="2400" dirty="0"/>
              <a:t>Este método se conoce como diseño descendente (top-</a:t>
            </a:r>
            <a:r>
              <a:rPr lang="es-ES" sz="2400" dirty="0" err="1"/>
              <a:t>down</a:t>
            </a:r>
            <a:r>
              <a:rPr lang="es-ES" sz="2400" dirty="0"/>
              <a:t>) o modular</a:t>
            </a:r>
          </a:p>
          <a:p>
            <a:pPr lvl="1"/>
            <a:r>
              <a:rPr lang="es-ES" sz="2400" dirty="0"/>
              <a:t>Otro término es Refinamiento sucesivo</a:t>
            </a:r>
          </a:p>
          <a:p>
            <a:pPr lvl="1"/>
            <a:endParaRPr lang="es-ES" dirty="0"/>
          </a:p>
          <a:p>
            <a:endParaRPr lang="es-ES" dirty="0"/>
          </a:p>
        </p:txBody>
      </p:sp>
    </p:spTree>
    <p:extLst>
      <p:ext uri="{BB962C8B-B14F-4D97-AF65-F5344CB8AC3E}">
        <p14:creationId xmlns:p14="http://schemas.microsoft.com/office/powerpoint/2010/main" val="174698039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83</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1691712" y="3044280"/>
            <a:ext cx="5760809"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Herramientas </a:t>
            </a:r>
            <a:r>
              <a:rPr lang="es-ES" sz="4400" b="1">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de diseño</a:t>
            </a:r>
            <a:endParaRPr lang="es-ES" sz="2400" dirty="0"/>
          </a:p>
        </p:txBody>
      </p:sp>
    </p:spTree>
    <p:extLst>
      <p:ext uri="{BB962C8B-B14F-4D97-AF65-F5344CB8AC3E}">
        <p14:creationId xmlns:p14="http://schemas.microsoft.com/office/powerpoint/2010/main" val="131767816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Pseudocódigo</a:t>
            </a:r>
          </a:p>
          <a:p>
            <a:pPr lvl="1" indent="1588">
              <a:lnSpc>
                <a:spcPct val="110000"/>
              </a:lnSpc>
              <a:buNone/>
            </a:pPr>
            <a:r>
              <a:rPr lang="es-ES" dirty="0"/>
              <a:t>Es un lenguaje de especificaciones de algoritmos de alto nivel, compacto e informal.</a:t>
            </a:r>
          </a:p>
          <a:p>
            <a:pPr lvl="1" indent="1588">
              <a:lnSpc>
                <a:spcPct val="110000"/>
              </a:lnSpc>
              <a:buNone/>
            </a:pPr>
            <a:r>
              <a:rPr lang="es-ES" dirty="0"/>
              <a:t>Está diseñado para la lectura humana, en lugar de la lectura mediante una máquina, e independiente del lenguaje de programación.</a:t>
            </a:r>
          </a:p>
          <a:p>
            <a:pPr lvl="1" indent="1588">
              <a:lnSpc>
                <a:spcPct val="110000"/>
              </a:lnSpc>
              <a:buNone/>
            </a:pPr>
            <a:r>
              <a:rPr lang="es-ES" dirty="0"/>
              <a:t>Omite detalles que no son esenciales para la compresión humana del algoritmo.</a:t>
            </a:r>
          </a:p>
          <a:p>
            <a:pPr lvl="1" indent="1588">
              <a:lnSpc>
                <a:spcPct val="110000"/>
              </a:lnSpc>
              <a:buNone/>
            </a:pPr>
            <a:r>
              <a:rPr lang="es-ES" dirty="0"/>
              <a:t>No existe una sintaxis estándar para su representación, sino herramientas comunes para su representación.</a:t>
            </a:r>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84</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3318278680"/>
      </p:ext>
    </p:extLst>
  </p:cSld>
  <p:clrMapOvr>
    <a:masterClrMapping/>
  </p:clrMapOvr>
  <p:transition spd="med">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Pseudocódigo – Palabras claves</a:t>
            </a:r>
          </a:p>
          <a:p>
            <a:pPr lvl="1" indent="1588">
              <a:lnSpc>
                <a:spcPct val="110000"/>
              </a:lnSpc>
              <a:buNone/>
            </a:pPr>
            <a:endParaRPr lang="es-ES" dirty="0"/>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85</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Marcador de contenido 6">
            <a:extLst>
              <a:ext uri="{FF2B5EF4-FFF2-40B4-BE49-F238E27FC236}">
                <a16:creationId xmlns:a16="http://schemas.microsoft.com/office/drawing/2014/main" id="{39127125-3ABD-4B48-A4EF-428EDA8966E8}"/>
              </a:ext>
            </a:extLst>
          </p:cNvPr>
          <p:cNvPicPr>
            <a:picLocks noChangeAspect="1"/>
          </p:cNvPicPr>
          <p:nvPr/>
        </p:nvPicPr>
        <p:blipFill>
          <a:blip r:embed="rId2"/>
          <a:stretch>
            <a:fillRect/>
          </a:stretch>
        </p:blipFill>
        <p:spPr>
          <a:xfrm>
            <a:off x="1043313" y="1916832"/>
            <a:ext cx="6786231" cy="3584864"/>
          </a:xfrm>
          <a:prstGeom prst="rect">
            <a:avLst/>
          </a:prstGeom>
        </p:spPr>
      </p:pic>
    </p:spTree>
    <p:extLst>
      <p:ext uri="{BB962C8B-B14F-4D97-AF65-F5344CB8AC3E}">
        <p14:creationId xmlns:p14="http://schemas.microsoft.com/office/powerpoint/2010/main" val="2754933469"/>
      </p:ext>
    </p:extLst>
  </p:cSld>
  <p:clrMapOvr>
    <a:masterClrMapping/>
  </p:clrMapOvr>
  <p:transition spd="med">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Pseudocódigo en </a:t>
            </a:r>
            <a:r>
              <a:rPr lang="es-ES" sz="2800" dirty="0">
                <a:solidFill>
                  <a:schemeClr val="bg2">
                    <a:lumMod val="20000"/>
                    <a:lumOff val="80000"/>
                  </a:schemeClr>
                </a:solidFill>
                <a:hlinkClick r:id="rId2"/>
              </a:rPr>
              <a:t>PSeInt</a:t>
            </a:r>
            <a:endParaRPr lang="es-ES" sz="2800" dirty="0">
              <a:solidFill>
                <a:schemeClr val="bg2">
                  <a:lumMod val="20000"/>
                  <a:lumOff val="80000"/>
                </a:schemeClr>
              </a:solidFill>
            </a:endParaRPr>
          </a:p>
          <a:p>
            <a:pPr lvl="1" indent="1588">
              <a:lnSpc>
                <a:spcPct val="110000"/>
              </a:lnSpc>
              <a:buNone/>
            </a:pPr>
            <a:endParaRPr lang="es-ES" dirty="0"/>
          </a:p>
          <a:p>
            <a:pPr lvl="1" indent="1588">
              <a:lnSpc>
                <a:spcPct val="110000"/>
              </a:lnSpc>
              <a:buNone/>
            </a:pPr>
            <a:endParaRPr lang="es-ES" dirty="0"/>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86</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6" name="Picture 2" descr="http://www.discoduroderoer.es/wp-content/uploads/2012/12/pseint-captura-21.jpg">
            <a:extLst>
              <a:ext uri="{FF2B5EF4-FFF2-40B4-BE49-F238E27FC236}">
                <a16:creationId xmlns:a16="http://schemas.microsoft.com/office/drawing/2014/main" id="{105F163C-E322-4A02-BD1F-5FB63F3C1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920" y="1457370"/>
            <a:ext cx="6251302" cy="489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576025"/>
      </p:ext>
    </p:extLst>
  </p:cSld>
  <p:clrMapOvr>
    <a:masterClrMapping/>
  </p:clrMapOvr>
  <p:transition spd="med">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Diagrama de Flujo (</a:t>
            </a:r>
            <a:r>
              <a:rPr lang="es-ES" sz="2800" dirty="0" err="1">
                <a:solidFill>
                  <a:schemeClr val="bg2">
                    <a:lumMod val="20000"/>
                    <a:lumOff val="80000"/>
                  </a:schemeClr>
                </a:solidFill>
              </a:rPr>
              <a:t>flowchart</a:t>
            </a:r>
            <a:r>
              <a:rPr lang="es-ES" sz="2800" dirty="0">
                <a:solidFill>
                  <a:schemeClr val="bg2">
                    <a:lumMod val="20000"/>
                    <a:lumOff val="80000"/>
                  </a:schemeClr>
                </a:solidFill>
              </a:rPr>
              <a:t>)</a:t>
            </a:r>
          </a:p>
          <a:p>
            <a:pPr lvl="1" indent="1588">
              <a:lnSpc>
                <a:spcPct val="110000"/>
              </a:lnSpc>
              <a:buNone/>
            </a:pPr>
            <a:r>
              <a:rPr lang="es-ES" dirty="0"/>
              <a:t>Es una representación gráfica de un algoritmo.</a:t>
            </a:r>
          </a:p>
          <a:p>
            <a:pPr lvl="1" indent="1588">
              <a:lnSpc>
                <a:spcPct val="110000"/>
              </a:lnSpc>
              <a:buNone/>
            </a:pPr>
            <a:r>
              <a:rPr lang="es-ES" dirty="0"/>
              <a:t>Los símbolos utilizados han sido normalizados por el Instituto Norteamericano de Normalización (ANSI)</a:t>
            </a:r>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87</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
        <p:nvSpPr>
          <p:cNvPr id="17" name="Elipse 16">
            <a:extLst>
              <a:ext uri="{FF2B5EF4-FFF2-40B4-BE49-F238E27FC236}">
                <a16:creationId xmlns:a16="http://schemas.microsoft.com/office/drawing/2014/main" id="{D9985BCA-A057-4E96-B064-E3F7F8C6D5CD}"/>
              </a:ext>
            </a:extLst>
          </p:cNvPr>
          <p:cNvSpPr/>
          <p:nvPr/>
        </p:nvSpPr>
        <p:spPr>
          <a:xfrm>
            <a:off x="1403648" y="3212976"/>
            <a:ext cx="1751599" cy="851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Terminal</a:t>
            </a:r>
          </a:p>
        </p:txBody>
      </p:sp>
      <p:sp>
        <p:nvSpPr>
          <p:cNvPr id="18" name="Datos 6">
            <a:extLst>
              <a:ext uri="{FF2B5EF4-FFF2-40B4-BE49-F238E27FC236}">
                <a16:creationId xmlns:a16="http://schemas.microsoft.com/office/drawing/2014/main" id="{3837270E-0C25-41EE-A86F-C25B79F6BEE0}"/>
              </a:ext>
            </a:extLst>
          </p:cNvPr>
          <p:cNvSpPr/>
          <p:nvPr/>
        </p:nvSpPr>
        <p:spPr>
          <a:xfrm>
            <a:off x="4903750" y="3222109"/>
            <a:ext cx="2129246" cy="7315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Entrada/</a:t>
            </a:r>
            <a:br>
              <a:rPr lang="es-MX" b="1" dirty="0">
                <a:solidFill>
                  <a:schemeClr val="bg1"/>
                </a:solidFill>
              </a:rPr>
            </a:br>
            <a:r>
              <a:rPr lang="es-MX" b="1" dirty="0">
                <a:solidFill>
                  <a:schemeClr val="tx1"/>
                </a:solidFill>
              </a:rPr>
              <a:t>Salida</a:t>
            </a:r>
          </a:p>
        </p:txBody>
      </p:sp>
      <p:sp>
        <p:nvSpPr>
          <p:cNvPr id="19" name="Proceso predefinido 5">
            <a:extLst>
              <a:ext uri="{FF2B5EF4-FFF2-40B4-BE49-F238E27FC236}">
                <a16:creationId xmlns:a16="http://schemas.microsoft.com/office/drawing/2014/main" id="{3751BB79-0C59-4C16-9125-37A3DE78404F}"/>
              </a:ext>
            </a:extLst>
          </p:cNvPr>
          <p:cNvSpPr/>
          <p:nvPr/>
        </p:nvSpPr>
        <p:spPr>
          <a:xfrm>
            <a:off x="2467789" y="4303270"/>
            <a:ext cx="2271884" cy="613955"/>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Subprograma</a:t>
            </a:r>
          </a:p>
        </p:txBody>
      </p:sp>
      <p:grpSp>
        <p:nvGrpSpPr>
          <p:cNvPr id="25" name="Grupo 24">
            <a:extLst>
              <a:ext uri="{FF2B5EF4-FFF2-40B4-BE49-F238E27FC236}">
                <a16:creationId xmlns:a16="http://schemas.microsoft.com/office/drawing/2014/main" id="{4CE3505B-C05B-4BEA-85E3-2539F106D306}"/>
              </a:ext>
            </a:extLst>
          </p:cNvPr>
          <p:cNvGrpSpPr/>
          <p:nvPr/>
        </p:nvGrpSpPr>
        <p:grpSpPr>
          <a:xfrm>
            <a:off x="5540270" y="4373204"/>
            <a:ext cx="3039276" cy="1915217"/>
            <a:chOff x="4969851" y="4365104"/>
            <a:chExt cx="3039276" cy="1915217"/>
          </a:xfrm>
        </p:grpSpPr>
        <p:sp>
          <p:nvSpPr>
            <p:cNvPr id="20" name="Decisión 7">
              <a:extLst>
                <a:ext uri="{FF2B5EF4-FFF2-40B4-BE49-F238E27FC236}">
                  <a16:creationId xmlns:a16="http://schemas.microsoft.com/office/drawing/2014/main" id="{329F9B56-8D42-46FC-AAC4-1BBB3AF01116}"/>
                </a:ext>
              </a:extLst>
            </p:cNvPr>
            <p:cNvSpPr/>
            <p:nvPr/>
          </p:nvSpPr>
          <p:spPr>
            <a:xfrm>
              <a:off x="4969851" y="4365104"/>
              <a:ext cx="2090057" cy="112340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b="1" dirty="0">
                  <a:solidFill>
                    <a:schemeClr val="tx1"/>
                  </a:solidFill>
                </a:rPr>
                <a:t>Decisión</a:t>
              </a:r>
              <a:r>
                <a:rPr lang="es-MX" b="1" dirty="0">
                  <a:solidFill>
                    <a:schemeClr val="tx1"/>
                  </a:solidFill>
                </a:rPr>
                <a:t> </a:t>
              </a:r>
            </a:p>
          </p:txBody>
        </p:sp>
        <p:cxnSp>
          <p:nvCxnSpPr>
            <p:cNvPr id="21" name="Conector recto de flecha 20">
              <a:extLst>
                <a:ext uri="{FF2B5EF4-FFF2-40B4-BE49-F238E27FC236}">
                  <a16:creationId xmlns:a16="http://schemas.microsoft.com/office/drawing/2014/main" id="{875AD97C-B5A8-472F-9C39-B108D68C8F0F}"/>
                </a:ext>
              </a:extLst>
            </p:cNvPr>
            <p:cNvCxnSpPr/>
            <p:nvPr/>
          </p:nvCxnSpPr>
          <p:spPr>
            <a:xfrm>
              <a:off x="6940442" y="4947910"/>
              <a:ext cx="106868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ector recto de flecha 21">
              <a:extLst>
                <a:ext uri="{FF2B5EF4-FFF2-40B4-BE49-F238E27FC236}">
                  <a16:creationId xmlns:a16="http://schemas.microsoft.com/office/drawing/2014/main" id="{D2301471-81D5-4FF5-8BDD-89A9E8F9E620}"/>
                </a:ext>
              </a:extLst>
            </p:cNvPr>
            <p:cNvCxnSpPr/>
            <p:nvPr/>
          </p:nvCxnSpPr>
          <p:spPr>
            <a:xfrm>
              <a:off x="6010509" y="5509613"/>
              <a:ext cx="0" cy="7707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CuadroTexto 22">
              <a:extLst>
                <a:ext uri="{FF2B5EF4-FFF2-40B4-BE49-F238E27FC236}">
                  <a16:creationId xmlns:a16="http://schemas.microsoft.com/office/drawing/2014/main" id="{A35EA451-4AE1-49E3-850C-17355AAD6F36}"/>
                </a:ext>
              </a:extLst>
            </p:cNvPr>
            <p:cNvSpPr txBox="1"/>
            <p:nvPr/>
          </p:nvSpPr>
          <p:spPr>
            <a:xfrm>
              <a:off x="7265161" y="4578578"/>
              <a:ext cx="534343" cy="369332"/>
            </a:xfrm>
            <a:prstGeom prst="rect">
              <a:avLst/>
            </a:prstGeom>
            <a:noFill/>
          </p:spPr>
          <p:txBody>
            <a:bodyPr wrap="square" rtlCol="0">
              <a:spAutoFit/>
            </a:bodyPr>
            <a:lstStyle/>
            <a:p>
              <a:r>
                <a:rPr lang="es-MX" b="1" dirty="0"/>
                <a:t>No</a:t>
              </a:r>
            </a:p>
          </p:txBody>
        </p:sp>
        <p:sp>
          <p:nvSpPr>
            <p:cNvPr id="24" name="CuadroTexto 23">
              <a:extLst>
                <a:ext uri="{FF2B5EF4-FFF2-40B4-BE49-F238E27FC236}">
                  <a16:creationId xmlns:a16="http://schemas.microsoft.com/office/drawing/2014/main" id="{FA2EEDA7-204C-4EC3-A7F7-A1C200977892}"/>
                </a:ext>
              </a:extLst>
            </p:cNvPr>
            <p:cNvSpPr txBox="1"/>
            <p:nvPr/>
          </p:nvSpPr>
          <p:spPr>
            <a:xfrm>
              <a:off x="5422575" y="5605042"/>
              <a:ext cx="534343" cy="369332"/>
            </a:xfrm>
            <a:prstGeom prst="rect">
              <a:avLst/>
            </a:prstGeom>
            <a:noFill/>
          </p:spPr>
          <p:txBody>
            <a:bodyPr wrap="square" rtlCol="0">
              <a:spAutoFit/>
            </a:bodyPr>
            <a:lstStyle/>
            <a:p>
              <a:r>
                <a:rPr lang="es-MX" b="1" dirty="0"/>
                <a:t>Sí</a:t>
              </a:r>
            </a:p>
          </p:txBody>
        </p:sp>
      </p:grpSp>
      <p:sp>
        <p:nvSpPr>
          <p:cNvPr id="26" name="Rectángulo 25">
            <a:extLst>
              <a:ext uri="{FF2B5EF4-FFF2-40B4-BE49-F238E27FC236}">
                <a16:creationId xmlns:a16="http://schemas.microsoft.com/office/drawing/2014/main" id="{532FF900-4024-4F05-9475-1D7E1F9312D4}"/>
              </a:ext>
            </a:extLst>
          </p:cNvPr>
          <p:cNvSpPr/>
          <p:nvPr/>
        </p:nvSpPr>
        <p:spPr>
          <a:xfrm>
            <a:off x="1836975" y="5443157"/>
            <a:ext cx="1738594" cy="527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Proceso</a:t>
            </a:r>
          </a:p>
        </p:txBody>
      </p:sp>
    </p:spTree>
    <p:extLst>
      <p:ext uri="{BB962C8B-B14F-4D97-AF65-F5344CB8AC3E}">
        <p14:creationId xmlns:p14="http://schemas.microsoft.com/office/powerpoint/2010/main" val="340052260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Simbología de Diagrama de Flujo</a:t>
            </a:r>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88</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16" name="Picture 2" descr="https://tecnoinfoenelcolegio.files.wordpress.com/2012/02/simbolos.png">
            <a:extLst>
              <a:ext uri="{FF2B5EF4-FFF2-40B4-BE49-F238E27FC236}">
                <a16:creationId xmlns:a16="http://schemas.microsoft.com/office/drawing/2014/main" id="{3859C9EE-708A-4370-B4BC-0B3D4775F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163" y="1523053"/>
            <a:ext cx="5731336" cy="476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917002"/>
      </p:ext>
    </p:extLst>
  </p:cSld>
  <p:clrMapOvr>
    <a:masterClrMapping/>
  </p:clrMapOvr>
  <p:transition spd="med">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980728"/>
            <a:ext cx="8229600" cy="5110178"/>
          </a:xfrm>
        </p:spPr>
        <p:txBody>
          <a:bodyPr>
            <a:normAutofit/>
          </a:bodyPr>
          <a:lstStyle/>
          <a:p>
            <a:pPr>
              <a:lnSpc>
                <a:spcPct val="110000"/>
              </a:lnSpc>
              <a:spcBef>
                <a:spcPts val="0"/>
              </a:spcBef>
              <a:spcAft>
                <a:spcPts val="1200"/>
              </a:spcAft>
            </a:pPr>
            <a:r>
              <a:rPr lang="es-ES" sz="2800" dirty="0">
                <a:solidFill>
                  <a:schemeClr val="bg2">
                    <a:lumMod val="20000"/>
                    <a:lumOff val="80000"/>
                  </a:schemeClr>
                </a:solidFill>
              </a:rPr>
              <a:t>Ejemplo de Diagrama de Flujo</a:t>
            </a:r>
          </a:p>
          <a:p>
            <a:pPr>
              <a:spcBef>
                <a:spcPts val="0"/>
              </a:spcBef>
              <a:spcAft>
                <a:spcPts val="1200"/>
              </a:spcAft>
            </a:pPr>
            <a:endParaRPr lang="es-ES"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200" dirty="0"/>
          </a:p>
          <a:p>
            <a:pPr>
              <a:spcBef>
                <a:spcPts val="0"/>
              </a:spcBef>
              <a:spcAft>
                <a:spcPts val="1200"/>
              </a:spcAft>
            </a:pPr>
            <a:endParaRPr lang="es-ES" sz="2800" dirty="0">
              <a:solidFill>
                <a:schemeClr val="bg2">
                  <a:lumMod val="20000"/>
                  <a:lumOff val="80000"/>
                </a:schemeClr>
              </a:solidFill>
            </a:endParaRPr>
          </a:p>
          <a:p>
            <a:pPr>
              <a:spcBef>
                <a:spcPts val="0"/>
              </a:spcBef>
              <a:spcAft>
                <a:spcPts val="1200"/>
              </a:spcAft>
            </a:pPr>
            <a:endParaRPr lang="es-ES" sz="2800" dirty="0">
              <a:solidFill>
                <a:schemeClr val="bg2">
                  <a:lumMod val="20000"/>
                  <a:lumOff val="80000"/>
                </a:schemeClr>
              </a:solidFill>
            </a:endParaRPr>
          </a:p>
          <a:p>
            <a:pPr lvl="1" indent="1588">
              <a:buNone/>
              <a:defRPr/>
            </a:pPr>
            <a:endParaRPr lang="es-ES" dirty="0"/>
          </a:p>
          <a:p>
            <a:pPr lvl="1" indent="1588">
              <a:buNone/>
              <a:defRPr/>
            </a:pPr>
            <a:endParaRPr lang="es-ES" dirty="0"/>
          </a:p>
        </p:txBody>
      </p:sp>
      <p:sp>
        <p:nvSpPr>
          <p:cNvPr id="2" name="1 Título"/>
          <p:cNvSpPr>
            <a:spLocks noGrp="1"/>
          </p:cNvSpPr>
          <p:nvPr>
            <p:ph type="title"/>
          </p:nvPr>
        </p:nvSpPr>
        <p:spPr/>
        <p:txBody>
          <a:bodyPr/>
          <a:lstStyle/>
          <a:p>
            <a:r>
              <a:rPr lang="es-ES" dirty="0"/>
              <a:t>Herramientas de Diseño</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89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pic>
        <p:nvPicPr>
          <p:cNvPr id="7" name="Picture 2" descr="Resultado de imagen de diagrama de flujo">
            <a:extLst>
              <a:ext uri="{FF2B5EF4-FFF2-40B4-BE49-F238E27FC236}">
                <a16:creationId xmlns:a16="http://schemas.microsoft.com/office/drawing/2014/main" id="{A70BB310-0005-40FD-ADFE-5E0FAAE29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759" y="1716053"/>
            <a:ext cx="6924482" cy="4374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261015"/>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Computadoras</a:t>
            </a:r>
          </a:p>
        </p:txBody>
      </p:sp>
      <p:sp>
        <p:nvSpPr>
          <p:cNvPr id="3" name="2 Marcador de contenido"/>
          <p:cNvSpPr>
            <a:spLocks noGrp="1"/>
          </p:cNvSpPr>
          <p:nvPr>
            <p:ph idx="1"/>
          </p:nvPr>
        </p:nvSpPr>
        <p:spPr>
          <a:xfrm>
            <a:off x="457200" y="980728"/>
            <a:ext cx="8229600" cy="5110178"/>
          </a:xfrm>
        </p:spPr>
        <p:txBody>
          <a:bodyPr>
            <a:normAutofit/>
          </a:bodyPr>
          <a:lstStyle/>
          <a:p>
            <a:pPr marL="0" lvl="1" indent="0">
              <a:spcBef>
                <a:spcPts val="600"/>
              </a:spcBef>
              <a:buClr>
                <a:schemeClr val="accent3"/>
              </a:buClr>
              <a:buSzPct val="95000"/>
              <a:buNone/>
            </a:pPr>
            <a:r>
              <a:rPr lang="es-ES" sz="2800" i="1" dirty="0">
                <a:solidFill>
                  <a:schemeClr val="bg2">
                    <a:lumMod val="20000"/>
                    <a:lumOff val="80000"/>
                  </a:schemeClr>
                </a:solidFill>
              </a:rPr>
              <a:t>Memoria</a:t>
            </a:r>
          </a:p>
          <a:p>
            <a:pPr lvl="1" indent="1588">
              <a:buNone/>
            </a:pPr>
            <a:r>
              <a:rPr lang="es-ES" sz="2400" dirty="0"/>
              <a:t>Se refiere a los componentes de una computadora, dispositivo y medios de almacenamiento, que retienen datos informáticos durante algún intervalo de tiempo. Proporcionan una de las principales funciones de la computación moderna, la retención o almacenamiento de información. Componente fundamental.</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9</a:t>
            </a:fld>
            <a:endParaRPr lang="en-US" dirty="0"/>
          </a:p>
        </p:txBody>
      </p:sp>
      <p:sp>
        <p:nvSpPr>
          <p:cNvPr id="5" name="4 Marcador de pie de página"/>
          <p:cNvSpPr>
            <a:spLocks noGrp="1"/>
          </p:cNvSpPr>
          <p:nvPr>
            <p:ph type="ftr" sz="quarter" idx="11"/>
          </p:nvPr>
        </p:nvSpPr>
        <p:spPr/>
        <p:txBody>
          <a:bodyPr/>
          <a:lstStyle/>
          <a:p>
            <a:r>
              <a:rPr lang="es-ES" dirty="0"/>
              <a:t>Fundamentos de la programación: Computadoras y programación</a:t>
            </a:r>
          </a:p>
        </p:txBody>
      </p:sp>
    </p:spTree>
    <p:extLst>
      <p:ext uri="{BB962C8B-B14F-4D97-AF65-F5344CB8AC3E}">
        <p14:creationId xmlns:p14="http://schemas.microsoft.com/office/powerpoint/2010/main" val="2636940611"/>
      </p:ext>
    </p:extLst>
  </p:cSld>
  <p:clrMapOvr>
    <a:masterClrMapping/>
  </p:clrMapOvr>
  <p:transition spd="med">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Diagrama de Carril</a:t>
            </a:r>
          </a:p>
          <a:p>
            <a:pPr lvl="1" indent="1588">
              <a:lnSpc>
                <a:spcPct val="110000"/>
              </a:lnSpc>
              <a:buNone/>
            </a:pPr>
            <a:r>
              <a:rPr lang="es-ES" dirty="0"/>
              <a:t>Es una variación útil del diagrama de flujo, ya que permite al modelador la representación del flujo de actividades descritas por un caso de uso, y al mismo tiempo indicar que actor o clase de análisis tiene la responsabilidad de la acción descrita.</a:t>
            </a:r>
          </a:p>
          <a:p>
            <a:endParaRPr lang="es-ES" dirty="0"/>
          </a:p>
        </p:txBody>
      </p:sp>
      <p:pic>
        <p:nvPicPr>
          <p:cNvPr id="4" name="Picture 2">
            <a:extLst>
              <a:ext uri="{FF2B5EF4-FFF2-40B4-BE49-F238E27FC236}">
                <a16:creationId xmlns:a16="http://schemas.microsoft.com/office/drawing/2014/main" id="{C7E4B19D-CF75-431E-8BC0-6DB2C94AD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321258"/>
            <a:ext cx="4188148" cy="3240361"/>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8230062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Diagrama de secuencia</a:t>
            </a:r>
          </a:p>
          <a:p>
            <a:pPr lvl="1" indent="1588">
              <a:lnSpc>
                <a:spcPct val="110000"/>
              </a:lnSpc>
              <a:buNone/>
            </a:pPr>
            <a:r>
              <a:rPr lang="es-ES" dirty="0"/>
              <a:t>Representa el comportamiento de un determinado proceso, haciendo una descripción de los distintos estados que adquieren los distintos elementos.</a:t>
            </a:r>
          </a:p>
          <a:p>
            <a:endParaRPr lang="es-ES" dirty="0"/>
          </a:p>
        </p:txBody>
      </p:sp>
      <p:pic>
        <p:nvPicPr>
          <p:cNvPr id="5" name="Picture 2">
            <a:extLst>
              <a:ext uri="{FF2B5EF4-FFF2-40B4-BE49-F238E27FC236}">
                <a16:creationId xmlns:a16="http://schemas.microsoft.com/office/drawing/2014/main" id="{78F1AFF4-976B-4B35-A271-51C1357AD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985" y="2943836"/>
            <a:ext cx="6440030" cy="352364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1648262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Casos de Uso</a:t>
            </a:r>
          </a:p>
          <a:p>
            <a:pPr lvl="1" indent="1588">
              <a:lnSpc>
                <a:spcPct val="110000"/>
              </a:lnSpc>
              <a:buNone/>
            </a:pPr>
            <a:r>
              <a:rPr lang="es-ES" dirty="0"/>
              <a:t>Es una descripción visual de las actividades que deberá realizar alguien o algo, para llevar a cabo algún proceso. Especifica la manera en la que los </a:t>
            </a:r>
            <a:r>
              <a:rPr lang="es-ES" b="1" dirty="0"/>
              <a:t>actores</a:t>
            </a:r>
            <a:r>
              <a:rPr lang="es-ES" dirty="0"/>
              <a:t> interactúan con el sistema en un conjunto específico de circunstancias.</a:t>
            </a:r>
          </a:p>
          <a:p>
            <a:endParaRPr lang="es-ES" dirty="0"/>
          </a:p>
        </p:txBody>
      </p:sp>
      <p:pic>
        <p:nvPicPr>
          <p:cNvPr id="6" name="Imagen 5" descr="Imagen que contiene texto, mapa&#10;&#10;Descripción generada automáticamente">
            <a:extLst>
              <a:ext uri="{FF2B5EF4-FFF2-40B4-BE49-F238E27FC236}">
                <a16:creationId xmlns:a16="http://schemas.microsoft.com/office/drawing/2014/main" id="{CFB46E6A-4BA7-4D76-9BB9-656B33A19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429" y="3429000"/>
            <a:ext cx="4807141" cy="3038476"/>
          </a:xfrm>
          <a:prstGeom prst="rect">
            <a:avLst/>
          </a:prstGeom>
        </p:spPr>
      </p:pic>
    </p:spTree>
    <p:extLst>
      <p:ext uri="{BB962C8B-B14F-4D97-AF65-F5344CB8AC3E}">
        <p14:creationId xmlns:p14="http://schemas.microsoft.com/office/powerpoint/2010/main" val="213489150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Notación en los Casos de Uso</a:t>
            </a:r>
          </a:p>
          <a:p>
            <a:pPr lvl="1" indent="1588">
              <a:lnSpc>
                <a:spcPct val="110000"/>
              </a:lnSpc>
              <a:buNone/>
            </a:pPr>
            <a:r>
              <a:rPr lang="es-ES" dirty="0"/>
              <a:t>Cada uno de los elementos visuales utilizados para definir un diagrama de caso de uso.</a:t>
            </a:r>
          </a:p>
          <a:p>
            <a:endParaRPr lang="es-ES" dirty="0"/>
          </a:p>
        </p:txBody>
      </p:sp>
      <p:pic>
        <p:nvPicPr>
          <p:cNvPr id="1026" name="Picture 2" descr="Resultado de imagen de casos de uso">
            <a:extLst>
              <a:ext uri="{FF2B5EF4-FFF2-40B4-BE49-F238E27FC236}">
                <a16:creationId xmlns:a16="http://schemas.microsoft.com/office/drawing/2014/main" id="{D8492220-5B66-4D0D-A22E-DB6D17D03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615155"/>
            <a:ext cx="4929708" cy="356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433141"/>
      </p:ext>
    </p:extLst>
  </p:cSld>
  <p:clrMapOvr>
    <a:masterClrMapping/>
  </p:clrMapOvr>
  <p:transition spd="med">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Detalle de Caso de Uso</a:t>
            </a:r>
          </a:p>
          <a:p>
            <a:pPr lvl="1" indent="1588">
              <a:lnSpc>
                <a:spcPct val="110000"/>
              </a:lnSpc>
              <a:buNone/>
            </a:pPr>
            <a:r>
              <a:rPr lang="es-ES" dirty="0"/>
              <a:t>Descripción textual, y refinada, de un diagrama de caso de uso</a:t>
            </a:r>
          </a:p>
          <a:p>
            <a:endParaRPr lang="es-ES" dirty="0"/>
          </a:p>
        </p:txBody>
      </p:sp>
      <p:pic>
        <p:nvPicPr>
          <p:cNvPr id="5" name="table">
            <a:extLst>
              <a:ext uri="{FF2B5EF4-FFF2-40B4-BE49-F238E27FC236}">
                <a16:creationId xmlns:a16="http://schemas.microsoft.com/office/drawing/2014/main" id="{A8C79326-1BFE-4EBE-8299-EA3AA8CBBBB2}"/>
              </a:ext>
            </a:extLst>
          </p:cNvPr>
          <p:cNvPicPr>
            <a:picLocks noChangeAspect="1"/>
          </p:cNvPicPr>
          <p:nvPr/>
        </p:nvPicPr>
        <p:blipFill>
          <a:blip r:embed="rId2"/>
          <a:stretch>
            <a:fillRect/>
          </a:stretch>
        </p:blipFill>
        <p:spPr>
          <a:xfrm>
            <a:off x="1403648" y="2348880"/>
            <a:ext cx="6192688" cy="3725852"/>
          </a:xfrm>
          <a:prstGeom prst="rect">
            <a:avLst/>
          </a:prstGeom>
          <a:solidFill>
            <a:schemeClr val="tx1"/>
          </a:solidFill>
        </p:spPr>
      </p:pic>
    </p:spTree>
    <p:extLst>
      <p:ext uri="{BB962C8B-B14F-4D97-AF65-F5344CB8AC3E}">
        <p14:creationId xmlns:p14="http://schemas.microsoft.com/office/powerpoint/2010/main" val="1619039642"/>
      </p:ext>
    </p:extLst>
  </p:cSld>
  <p:clrMapOvr>
    <a:masterClrMapping/>
  </p:clrMapOvr>
  <p:transition spd="med">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9EBE9-FC03-48D4-9E85-D459B102E4E6}"/>
              </a:ext>
            </a:extLst>
          </p:cNvPr>
          <p:cNvSpPr>
            <a:spLocks noGrp="1"/>
          </p:cNvSpPr>
          <p:nvPr>
            <p:ph type="title"/>
          </p:nvPr>
        </p:nvSpPr>
        <p:spPr/>
        <p:txBody>
          <a:bodyPr/>
          <a:lstStyle/>
          <a:p>
            <a:r>
              <a:rPr lang="es-ES" dirty="0"/>
              <a:t>Herramientas de Diseño</a:t>
            </a:r>
          </a:p>
        </p:txBody>
      </p:sp>
      <p:sp>
        <p:nvSpPr>
          <p:cNvPr id="3" name="Marcador de contenido 2">
            <a:extLst>
              <a:ext uri="{FF2B5EF4-FFF2-40B4-BE49-F238E27FC236}">
                <a16:creationId xmlns:a16="http://schemas.microsoft.com/office/drawing/2014/main" id="{C590AF71-B7F4-45D6-8723-425CC4B60009}"/>
              </a:ext>
            </a:extLst>
          </p:cNvPr>
          <p:cNvSpPr>
            <a:spLocks noGrp="1"/>
          </p:cNvSpPr>
          <p:nvPr>
            <p:ph idx="1"/>
          </p:nvPr>
        </p:nvSpPr>
        <p:spPr/>
        <p:txBody>
          <a:bodyPr/>
          <a:lstStyle/>
          <a:p>
            <a:pPr>
              <a:lnSpc>
                <a:spcPct val="110000"/>
              </a:lnSpc>
              <a:spcBef>
                <a:spcPts val="0"/>
              </a:spcBef>
              <a:spcAft>
                <a:spcPts val="1200"/>
              </a:spcAft>
            </a:pPr>
            <a:r>
              <a:rPr lang="es-ES" sz="2800" dirty="0">
                <a:solidFill>
                  <a:schemeClr val="bg2">
                    <a:lumMod val="20000"/>
                    <a:lumOff val="80000"/>
                  </a:schemeClr>
                </a:solidFill>
              </a:rPr>
              <a:t>Prototipado Interface usuario</a:t>
            </a:r>
          </a:p>
          <a:p>
            <a:pPr lvl="1" indent="1588">
              <a:lnSpc>
                <a:spcPct val="110000"/>
              </a:lnSpc>
              <a:buNone/>
            </a:pPr>
            <a:r>
              <a:rPr lang="es-ES" dirty="0"/>
              <a:t>Refuerza los requisitos y la aceptación del usuario, provee una visión más clara de lo que el cliente desea ver en su aplicación</a:t>
            </a:r>
          </a:p>
          <a:p>
            <a:endParaRPr lang="es-ES" dirty="0"/>
          </a:p>
        </p:txBody>
      </p:sp>
      <p:pic>
        <p:nvPicPr>
          <p:cNvPr id="5" name="Picture 2">
            <a:extLst>
              <a:ext uri="{FF2B5EF4-FFF2-40B4-BE49-F238E27FC236}">
                <a16:creationId xmlns:a16="http://schemas.microsoft.com/office/drawing/2014/main" id="{AEDB3CFA-438A-4A54-A280-3F0576088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80928"/>
            <a:ext cx="5958184"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675418"/>
      </p:ext>
    </p:extLst>
  </p:cSld>
  <p:clrMapOvr>
    <a:masterClrMapping/>
  </p:clrMapOvr>
  <p:transition spd="med">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47E3646-49F5-4B2D-9A81-2E1D35FAACEC}"/>
              </a:ext>
            </a:extLst>
          </p:cNvPr>
          <p:cNvSpPr>
            <a:spLocks noGrp="1"/>
          </p:cNvSpPr>
          <p:nvPr>
            <p:ph type="title"/>
          </p:nvPr>
        </p:nvSpPr>
        <p:spPr/>
        <p:txBody>
          <a:bodyPr/>
          <a:lstStyle/>
          <a:p>
            <a:r>
              <a:rPr lang="es-ES" dirty="0"/>
              <a:t>Herramientas de Diseño</a:t>
            </a:r>
          </a:p>
        </p:txBody>
      </p:sp>
    </p:spTree>
    <p:extLst>
      <p:ext uri="{BB962C8B-B14F-4D97-AF65-F5344CB8AC3E}">
        <p14:creationId xmlns:p14="http://schemas.microsoft.com/office/powerpoint/2010/main" val="388121240"/>
      </p:ext>
    </p:extLst>
  </p:cSld>
  <p:clrMapOvr>
    <a:masterClrMapping/>
  </p:clrMapOvr>
  <p:transition spd="med">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2A4B4A2-B177-4453-9890-300A12A405AD}"/>
              </a:ext>
            </a:extLst>
          </p:cNvPr>
          <p:cNvSpPr>
            <a:spLocks noGrp="1"/>
          </p:cNvSpPr>
          <p:nvPr>
            <p:ph type="title"/>
          </p:nvPr>
        </p:nvSpPr>
        <p:spPr/>
        <p:txBody>
          <a:bodyPr/>
          <a:lstStyle/>
          <a:p>
            <a:r>
              <a:rPr lang="es-ES" dirty="0"/>
              <a:t>DFD (Data Flow </a:t>
            </a:r>
            <a:r>
              <a:rPr lang="es-ES" dirty="0" err="1"/>
              <a:t>Diagram</a:t>
            </a:r>
            <a:r>
              <a:rPr lang="es-ES" dirty="0"/>
              <a:t>)</a:t>
            </a:r>
          </a:p>
        </p:txBody>
      </p:sp>
    </p:spTree>
    <p:extLst>
      <p:ext uri="{BB962C8B-B14F-4D97-AF65-F5344CB8AC3E}">
        <p14:creationId xmlns:p14="http://schemas.microsoft.com/office/powerpoint/2010/main" val="448950290"/>
      </p:ext>
    </p:extLst>
  </p:cSld>
  <p:clrMapOvr>
    <a:masterClrMapping/>
  </p:clrMapOvr>
  <p:transition spd="med">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Fundamentos de la programación</a:t>
            </a:r>
          </a:p>
        </p:txBody>
      </p:sp>
      <p:sp>
        <p:nvSpPr>
          <p:cNvPr id="4" name="3 Marcador de número de diapositiva"/>
          <p:cNvSpPr>
            <a:spLocks noGrp="1"/>
          </p:cNvSpPr>
          <p:nvPr>
            <p:ph type="sldNum" sz="quarter" idx="12"/>
          </p:nvPr>
        </p:nvSpPr>
        <p:spPr/>
        <p:txBody>
          <a:bodyPr/>
          <a:lstStyle/>
          <a:p>
            <a:r>
              <a:rPr lang="es-ES" dirty="0"/>
              <a:t>Página</a:t>
            </a:r>
            <a:r>
              <a:rPr lang="en-US" dirty="0"/>
              <a:t> </a:t>
            </a:r>
            <a:fld id="{042AED99-7FB4-404E-8A97-64753DCE42EC}" type="slidenum">
              <a:rPr lang="en-US" smtClean="0"/>
              <a:pPr/>
              <a:t>98</a:t>
            </a:fld>
            <a:endParaRPr lang="en-US" dirty="0"/>
          </a:p>
        </p:txBody>
      </p:sp>
      <p:sp>
        <p:nvSpPr>
          <p:cNvPr id="8" name="4 Marcador de pie de página"/>
          <p:cNvSpPr>
            <a:spLocks noGrp="1"/>
          </p:cNvSpPr>
          <p:nvPr>
            <p:ph type="ftr" sz="quarter" idx="11"/>
          </p:nvPr>
        </p:nvSpPr>
        <p:spPr>
          <a:xfrm>
            <a:off x="1219200" y="6356350"/>
            <a:ext cx="5567378" cy="365125"/>
          </a:xfrm>
        </p:spPr>
        <p:txBody>
          <a:bodyPr/>
          <a:lstStyle/>
          <a:p>
            <a:r>
              <a:rPr lang="es-ES" dirty="0"/>
              <a:t>Fundamentos de la programación: Computadoras y programación</a:t>
            </a:r>
          </a:p>
        </p:txBody>
      </p:sp>
      <p:sp>
        <p:nvSpPr>
          <p:cNvPr id="6" name="5 Rectángulo"/>
          <p:cNvSpPr/>
          <p:nvPr/>
        </p:nvSpPr>
        <p:spPr>
          <a:xfrm>
            <a:off x="662912" y="3044280"/>
            <a:ext cx="7818422" cy="769441"/>
          </a:xfrm>
          <a:prstGeom prst="rect">
            <a:avLst/>
          </a:prstGeom>
          <a:effectLst>
            <a:outerShdw blurRad="50800" dist="38100" dir="2700000" algn="tl" rotWithShape="0">
              <a:prstClr val="black">
                <a:alpha val="40000"/>
              </a:prstClr>
            </a:outerShdw>
          </a:effectLst>
        </p:spPr>
        <p:txBody>
          <a:bodyPr wrap="none">
            <a:spAutoFit/>
          </a:bodyPr>
          <a:lstStyle/>
          <a:p>
            <a:pPr algn="ctr"/>
            <a:r>
              <a:rPr lang="es-ES" sz="4400" b="1" dirty="0">
                <a:ln>
                  <a:solidFill>
                    <a:srgbClr val="0070C0"/>
                  </a:solidFill>
                </a:ln>
                <a:solidFill>
                  <a:srgbClr val="04617B">
                    <a:lumMod val="20000"/>
                    <a:lumOff val="80000"/>
                  </a:srgbClr>
                </a:solidFill>
                <a:effectLst>
                  <a:outerShdw blurRad="38100" dist="38100" dir="2700000" algn="tl">
                    <a:srgbClr val="000000">
                      <a:alpha val="43137"/>
                    </a:srgbClr>
                  </a:outerShdw>
                </a:effectLst>
                <a:latin typeface="Calibri"/>
                <a:ea typeface="+mj-ea"/>
                <a:cs typeface="+mj-cs"/>
              </a:rPr>
              <a:t>Metodología de la Programación</a:t>
            </a:r>
            <a:endParaRPr lang="es-ES" sz="2400" dirty="0"/>
          </a:p>
        </p:txBody>
      </p:sp>
    </p:spTree>
    <p:extLst>
      <p:ext uri="{BB962C8B-B14F-4D97-AF65-F5344CB8AC3E}">
        <p14:creationId xmlns:p14="http://schemas.microsoft.com/office/powerpoint/2010/main" val="29955422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C2B9E87-8B13-47E9-8006-23EA2F84AD8C}"/>
              </a:ext>
            </a:extLst>
          </p:cNvPr>
          <p:cNvSpPr>
            <a:spLocks noGrp="1"/>
          </p:cNvSpPr>
          <p:nvPr>
            <p:ph type="title"/>
          </p:nvPr>
        </p:nvSpPr>
        <p:spPr/>
        <p:txBody>
          <a:bodyPr/>
          <a:lstStyle/>
          <a:p>
            <a:r>
              <a:rPr lang="es-ES" dirty="0"/>
              <a:t>Metodología de la Programación</a:t>
            </a:r>
          </a:p>
        </p:txBody>
      </p:sp>
      <p:sp>
        <p:nvSpPr>
          <p:cNvPr id="4" name="Marcador de contenido 3">
            <a:extLst>
              <a:ext uri="{FF2B5EF4-FFF2-40B4-BE49-F238E27FC236}">
                <a16:creationId xmlns:a16="http://schemas.microsoft.com/office/drawing/2014/main" id="{DE012841-5AD0-4B7A-95DF-38D46022562A}"/>
              </a:ext>
            </a:extLst>
          </p:cNvPr>
          <p:cNvSpPr>
            <a:spLocks noGrp="1"/>
          </p:cNvSpPr>
          <p:nvPr>
            <p:ph idx="1"/>
          </p:nvPr>
        </p:nvSpPr>
        <p:spPr/>
        <p:txBody>
          <a:bodyPr/>
          <a:lstStyle/>
          <a:p>
            <a:pPr>
              <a:spcBef>
                <a:spcPts val="0"/>
              </a:spcBef>
              <a:spcAft>
                <a:spcPts val="1200"/>
              </a:spcAft>
            </a:pPr>
            <a:r>
              <a:rPr lang="es-ES" sz="2800" dirty="0">
                <a:solidFill>
                  <a:schemeClr val="bg2">
                    <a:lumMod val="20000"/>
                    <a:lumOff val="80000"/>
                  </a:schemeClr>
                </a:solidFill>
              </a:rPr>
              <a:t>Metodología necesaria para resolver problemas mediante programas informáticos</a:t>
            </a:r>
          </a:p>
          <a:p>
            <a:pPr lvl="1"/>
            <a:r>
              <a:rPr lang="es-ES" sz="2400" dirty="0"/>
              <a:t>Su eje central es el algoritmo</a:t>
            </a:r>
          </a:p>
          <a:p>
            <a:pPr lvl="1"/>
            <a:r>
              <a:rPr lang="es-ES" sz="2400" dirty="0"/>
              <a:t>Conjunto de métodos, principios y reglas que guían al desarrollo sistemático de soluciones (programas) mediante programas algorítmicos</a:t>
            </a:r>
          </a:p>
          <a:p>
            <a:pPr lvl="1"/>
            <a:endParaRPr lang="es-ES" dirty="0"/>
          </a:p>
          <a:p>
            <a:endParaRPr lang="es-ES" dirty="0"/>
          </a:p>
        </p:txBody>
      </p:sp>
    </p:spTree>
    <p:extLst>
      <p:ext uri="{BB962C8B-B14F-4D97-AF65-F5344CB8AC3E}">
        <p14:creationId xmlns:p14="http://schemas.microsoft.com/office/powerpoint/2010/main" val="753786198"/>
      </p:ext>
    </p:extLst>
  </p:cSld>
  <p:clrMapOvr>
    <a:masterClrMapping/>
  </p:clrMapOvr>
  <p:transition spd="med">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a:spAutoFit/>
      </a:bodyPr>
      <a:lstStyle>
        <a:defPPr marL="0" indent="1588">
          <a:lnSpc>
            <a:spcPct val="90000"/>
          </a:lnSpc>
          <a:buNone/>
          <a:defRPr dirty="0" smtClean="0">
            <a:latin typeface="Cambria" pitchFamily="18" charset="0"/>
          </a:defRPr>
        </a:defPPr>
      </a:lstStyle>
    </a:spDef>
    <a:lnDef>
      <a:spPr>
        <a:ln w="28575">
          <a:solidFill>
            <a:srgbClr val="FF9966"/>
          </a:solidFill>
        </a:ln>
        <a:effectLst>
          <a:outerShdw blurRad="50800" dist="38100" dir="2700000" algn="tl" rotWithShape="0">
            <a:prstClr val="black">
              <a:alpha val="40000"/>
            </a:prstClr>
          </a:outerShdw>
        </a:effectLst>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mj-lt"/>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25154</TotalTime>
  <Words>4794</Words>
  <Application>Microsoft Office PowerPoint</Application>
  <PresentationFormat>Presentación en pantalla (4:3)</PresentationFormat>
  <Paragraphs>1177</Paragraphs>
  <Slides>108</Slides>
  <Notes>14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108</vt:i4>
      </vt:variant>
    </vt:vector>
  </HeadingPairs>
  <TitlesOfParts>
    <vt:vector size="115" baseType="lpstr">
      <vt:lpstr>Calibri</vt:lpstr>
      <vt:lpstr>Cambria</vt:lpstr>
      <vt:lpstr>Consolas</vt:lpstr>
      <vt:lpstr>Constantia</vt:lpstr>
      <vt:lpstr>Wingdings</vt:lpstr>
      <vt:lpstr>Wingdings 2</vt:lpstr>
      <vt:lpstr>Flow</vt:lpstr>
      <vt:lpstr>Computadoras y programación</vt:lpstr>
      <vt:lpstr>Fundamentos de la programación</vt:lpstr>
      <vt:lpstr>Informática y computadora</vt:lpstr>
      <vt:lpstr>Computadoras</vt:lpstr>
      <vt:lpstr>Hardware y software</vt:lpstr>
      <vt:lpstr>Computadoras</vt:lpstr>
      <vt:lpstr>Computadoras</vt:lpstr>
      <vt:lpstr>Computadoras</vt:lpstr>
      <vt:lpstr>Computadoras</vt:lpstr>
      <vt:lpstr>Computadoras</vt:lpstr>
      <vt:lpstr>Computadoras</vt:lpstr>
      <vt:lpstr>Computadoras</vt:lpstr>
      <vt:lpstr>Computadoras</vt:lpstr>
      <vt:lpstr>Computadoras</vt:lpstr>
      <vt:lpstr>Fundamentos de la programación</vt:lpstr>
      <vt:lpstr>Un poco de historia</vt:lpstr>
      <vt:lpstr>Un poco de historia</vt:lpstr>
      <vt:lpstr>Un poco de historia</vt:lpstr>
      <vt:lpstr>Un poco de historia</vt:lpstr>
      <vt:lpstr>Fundamentos de la programación</vt:lpstr>
      <vt:lpstr>Programa informático</vt:lpstr>
      <vt:lpstr>Programa informático</vt:lpstr>
      <vt:lpstr>Programadores</vt:lpstr>
      <vt:lpstr>Programa informático</vt:lpstr>
      <vt:lpstr>Lenguajes de Programación - Clasificación</vt:lpstr>
      <vt:lpstr>Programación de computadoras</vt:lpstr>
      <vt:lpstr>Lenguaje ensamblador</vt:lpstr>
      <vt:lpstr>Lenguajes de programación de alto nivel</vt:lpstr>
      <vt:lpstr>Los lenguajes de programación de alto nivel</vt:lpstr>
      <vt:lpstr>Lenguajes de Programación - Clasificación</vt:lpstr>
      <vt:lpstr>Lenguajes de Programación - Clasificación</vt:lpstr>
      <vt:lpstr>Lenguajes Compilados</vt:lpstr>
      <vt:lpstr>Lenguajes de Programación - Clasificación</vt:lpstr>
      <vt:lpstr>Lenguajes Interpretados</vt:lpstr>
      <vt:lpstr>Compilado vs Interpretado - Comparativa</vt:lpstr>
      <vt:lpstr>Lenguajes Compilados</vt:lpstr>
      <vt:lpstr>Lenguajes de Programación - Clasificación</vt:lpstr>
      <vt:lpstr>Lenguajes de Programación - Clasificación</vt:lpstr>
      <vt:lpstr>Lenguajes de Programación - Clasificación</vt:lpstr>
      <vt:lpstr>Fundamentos de la programación</vt:lpstr>
      <vt:lpstr>Los lenguajes de programación</vt:lpstr>
      <vt:lpstr>Un primer programa en C#</vt:lpstr>
      <vt:lpstr>Un primer programa en C++</vt:lpstr>
      <vt:lpstr>Compilador Online</vt:lpstr>
      <vt:lpstr>Sintaxis de los lenguajes de programación</vt:lpstr>
      <vt:lpstr>Backus-Naur Form (BNF)</vt:lpstr>
      <vt:lpstr>Diagramas de sintaxis</vt:lpstr>
      <vt:lpstr>Fundamentos de la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Un ejemplo de programación</vt:lpstr>
      <vt:lpstr>Scratch</vt:lpstr>
      <vt:lpstr>Scratch</vt:lpstr>
      <vt:lpstr>Fundamentos de la programación</vt:lpstr>
      <vt:lpstr>Ingeniería del Software</vt:lpstr>
      <vt:lpstr>La Ingeniería del Software</vt:lpstr>
      <vt:lpstr>La Ingeniería del Software</vt:lpstr>
      <vt:lpstr>La Ingeniería del Software</vt:lpstr>
      <vt:lpstr>La ingeniería del Software</vt:lpstr>
      <vt:lpstr>Análisis</vt:lpstr>
      <vt:lpstr>Resolución de problemas</vt:lpstr>
      <vt:lpstr>Resolución de problemas</vt:lpstr>
      <vt:lpstr>Resolución de problemas</vt:lpstr>
      <vt:lpstr>Resolución de problemas</vt:lpstr>
      <vt:lpstr>Resolución de problemas</vt:lpstr>
      <vt:lpstr>Requisitos</vt:lpstr>
      <vt:lpstr>Requisitos</vt:lpstr>
      <vt:lpstr>Análisis - Requisitos</vt:lpstr>
      <vt:lpstr>Laboratorio de Análisis</vt:lpstr>
      <vt:lpstr>Laboratorio de Análisis</vt:lpstr>
      <vt:lpstr>Fundamentos de la programación</vt:lpstr>
      <vt:lpstr>Diseño</vt:lpstr>
      <vt:lpstr>Fundamentos de la programación</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Herramientas de Diseño</vt:lpstr>
      <vt:lpstr>DFD (Data Flow Diagram)</vt:lpstr>
      <vt:lpstr>Fundamentos de la programación</vt:lpstr>
      <vt:lpstr>Metodología de la Programación</vt:lpstr>
      <vt:lpstr>Algoritmo</vt:lpstr>
      <vt:lpstr>Algoritmo</vt:lpstr>
      <vt:lpstr>Algoritmo</vt:lpstr>
      <vt:lpstr>Algoritmo</vt:lpstr>
      <vt:lpstr>Fundamentos de la programación</vt:lpstr>
      <vt:lpstr>Herramientas de desarrollo</vt:lpstr>
      <vt:lpstr>Más herramientas de desarrollo</vt:lpstr>
      <vt:lpstr>Herramientas de Desarrollo</vt:lpstr>
      <vt:lpstr>Acerca de Creative Commons</vt:lpstr>
    </vt:vector>
  </TitlesOfParts>
  <Company>UCM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programación</dc:title>
  <dc:creator>Luis</dc:creator>
  <cp:lastModifiedBy>Miguel Angel Campos Méndez</cp:lastModifiedBy>
  <cp:revision>555</cp:revision>
  <dcterms:created xsi:type="dcterms:W3CDTF">2010-03-20T08:32:51Z</dcterms:created>
  <dcterms:modified xsi:type="dcterms:W3CDTF">2020-02-20T08:15:02Z</dcterms:modified>
</cp:coreProperties>
</file>